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6"/>
  </p:sldMasterIdLst>
  <p:notesMasterIdLst>
    <p:notesMasterId r:id="rId23"/>
  </p:notesMasterIdLst>
  <p:sldIdLst>
    <p:sldId id="256" r:id="rId7"/>
    <p:sldId id="259" r:id="rId8"/>
    <p:sldId id="260" r:id="rId9"/>
    <p:sldId id="275" r:id="rId10"/>
    <p:sldId id="261" r:id="rId11"/>
    <p:sldId id="263" r:id="rId12"/>
    <p:sldId id="266" r:id="rId13"/>
    <p:sldId id="274" r:id="rId14"/>
    <p:sldId id="264" r:id="rId15"/>
    <p:sldId id="267" r:id="rId16"/>
    <p:sldId id="268" r:id="rId17"/>
    <p:sldId id="269" r:id="rId18"/>
    <p:sldId id="270" r:id="rId19"/>
    <p:sldId id="271" r:id="rId20"/>
    <p:sldId id="272" r:id="rId21"/>
    <p:sldId id="273" r:id="rId22"/>
  </p:sldIdLst>
  <p:sldSz cx="10969625" cy="6170613"/>
  <p:notesSz cx="6858000" cy="9144000"/>
  <p:custDataLst>
    <p:tags r:id="rId2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6A6B5C-B3B9-42D5-AC60-0C93E27B0BDE}" v="810" dt="2023-02-22T11:21:44.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539" autoAdjust="0"/>
  </p:normalViewPr>
  <p:slideViewPr>
    <p:cSldViewPr snapToGrid="0">
      <p:cViewPr varScale="1">
        <p:scale>
          <a:sx n="90" d="100"/>
          <a:sy n="90" d="100"/>
        </p:scale>
        <p:origin x="10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kote Jayanth (MS/EPH4-XC)" userId="S::jhk5kor@bosch.com::fcf99340-f5f9-4276-ade2-39348480a241" providerId="AD" clId="Web-{8F0B3B5B-532F-4399-96AF-738CDD5E003B}"/>
    <pc:docChg chg="modSld">
      <pc:chgData name="Hoskote Jayanth (MS/EPH4-XC)" userId="S::jhk5kor@bosch.com::fcf99340-f5f9-4276-ade2-39348480a241" providerId="AD" clId="Web-{8F0B3B5B-532F-4399-96AF-738CDD5E003B}" dt="2022-11-22T07:33:57.469" v="49"/>
      <pc:docMkLst>
        <pc:docMk/>
      </pc:docMkLst>
      <pc:sldChg chg="modSp">
        <pc:chgData name="Hoskote Jayanth (MS/EPH4-XC)" userId="S::jhk5kor@bosch.com::fcf99340-f5f9-4276-ade2-39348480a241" providerId="AD" clId="Web-{8F0B3B5B-532F-4399-96AF-738CDD5E003B}" dt="2022-11-22T07:33:57.469" v="49"/>
        <pc:sldMkLst>
          <pc:docMk/>
          <pc:sldMk cId="2123425714" sldId="262"/>
        </pc:sldMkLst>
        <pc:graphicFrameChg chg="mod modGraphic">
          <ac:chgData name="Hoskote Jayanth (MS/EPH4-XC)" userId="S::jhk5kor@bosch.com::fcf99340-f5f9-4276-ade2-39348480a241" providerId="AD" clId="Web-{8F0B3B5B-532F-4399-96AF-738CDD5E003B}" dt="2022-11-22T07:33:57.469" v="49"/>
          <ac:graphicFrameMkLst>
            <pc:docMk/>
            <pc:sldMk cId="2123425714" sldId="262"/>
            <ac:graphicFrameMk id="7" creationId="{7C93B2AB-8C85-4746-4D34-B2FAF2DFEF96}"/>
          </ac:graphicFrameMkLst>
        </pc:graphicFrameChg>
      </pc:sldChg>
    </pc:docChg>
  </pc:docChgLst>
  <pc:docChgLst>
    <pc:chgData name="Hoskote Jayanth (MS/EPH4-XC)" userId="S::jhk5kor@bosch.com::fcf99340-f5f9-4276-ade2-39348480a241" providerId="AD" clId="Web-{CF7D332C-C534-4232-BCEA-015F32F7097F}"/>
    <pc:docChg chg="addSld modSld">
      <pc:chgData name="Hoskote Jayanth (MS/EPH4-XC)" userId="S::jhk5kor@bosch.com::fcf99340-f5f9-4276-ade2-39348480a241" providerId="AD" clId="Web-{CF7D332C-C534-4232-BCEA-015F32F7097F}" dt="2022-11-22T06:51:20.530" v="1475"/>
      <pc:docMkLst>
        <pc:docMk/>
      </pc:docMkLst>
      <pc:sldChg chg="modSp">
        <pc:chgData name="Hoskote Jayanth (MS/EPH4-XC)" userId="S::jhk5kor@bosch.com::fcf99340-f5f9-4276-ade2-39348480a241" providerId="AD" clId="Web-{CF7D332C-C534-4232-BCEA-015F32F7097F}" dt="2022-11-22T06:20:23.571" v="0" actId="20577"/>
        <pc:sldMkLst>
          <pc:docMk/>
          <pc:sldMk cId="28530264" sldId="256"/>
        </pc:sldMkLst>
        <pc:spChg chg="mod">
          <ac:chgData name="Hoskote Jayanth (MS/EPH4-XC)" userId="S::jhk5kor@bosch.com::fcf99340-f5f9-4276-ade2-39348480a241" providerId="AD" clId="Web-{CF7D332C-C534-4232-BCEA-015F32F7097F}" dt="2022-11-22T06:20:23.571" v="0" actId="20577"/>
          <ac:spMkLst>
            <pc:docMk/>
            <pc:sldMk cId="28530264" sldId="256"/>
            <ac:spMk id="3" creationId="{B9139839-FCEA-4EC2-AD64-E9A6C386964E}"/>
          </ac:spMkLst>
        </pc:spChg>
      </pc:sldChg>
      <pc:sldChg chg="modSp">
        <pc:chgData name="Hoskote Jayanth (MS/EPH4-XC)" userId="S::jhk5kor@bosch.com::fcf99340-f5f9-4276-ade2-39348480a241" providerId="AD" clId="Web-{CF7D332C-C534-4232-BCEA-015F32F7097F}" dt="2022-11-22T06:20:31.900" v="8" actId="20577"/>
        <pc:sldMkLst>
          <pc:docMk/>
          <pc:sldMk cId="1970995369" sldId="260"/>
        </pc:sldMkLst>
        <pc:spChg chg="mod">
          <ac:chgData name="Hoskote Jayanth (MS/EPH4-XC)" userId="S::jhk5kor@bosch.com::fcf99340-f5f9-4276-ade2-39348480a241" providerId="AD" clId="Web-{CF7D332C-C534-4232-BCEA-015F32F7097F}" dt="2022-11-22T06:20:31.900" v="8" actId="20577"/>
          <ac:spMkLst>
            <pc:docMk/>
            <pc:sldMk cId="1970995369" sldId="260"/>
            <ac:spMk id="6" creationId="{48687CE3-348A-4DE5-B3C5-8E9B5C592D5D}"/>
          </ac:spMkLst>
        </pc:spChg>
      </pc:sldChg>
      <pc:sldChg chg="modSp">
        <pc:chgData name="Hoskote Jayanth (MS/EPH4-XC)" userId="S::jhk5kor@bosch.com::fcf99340-f5f9-4276-ade2-39348480a241" providerId="AD" clId="Web-{CF7D332C-C534-4232-BCEA-015F32F7097F}" dt="2022-11-22T06:42:01.608" v="1117"/>
        <pc:sldMkLst>
          <pc:docMk/>
          <pc:sldMk cId="1644552055" sldId="261"/>
        </pc:sldMkLst>
        <pc:graphicFrameChg chg="mod modGraphic">
          <ac:chgData name="Hoskote Jayanth (MS/EPH4-XC)" userId="S::jhk5kor@bosch.com::fcf99340-f5f9-4276-ade2-39348480a241" providerId="AD" clId="Web-{CF7D332C-C534-4232-BCEA-015F32F7097F}" dt="2022-11-22T06:42:01.608" v="1117"/>
          <ac:graphicFrameMkLst>
            <pc:docMk/>
            <pc:sldMk cId="1644552055" sldId="261"/>
            <ac:graphicFrameMk id="7" creationId="{1C8F2073-97DD-4622-9E31-F3E8CCBE700C}"/>
          </ac:graphicFrameMkLst>
        </pc:graphicFrameChg>
      </pc:sldChg>
      <pc:sldChg chg="addSp delSp modSp">
        <pc:chgData name="Hoskote Jayanth (MS/EPH4-XC)" userId="S::jhk5kor@bosch.com::fcf99340-f5f9-4276-ade2-39348480a241" providerId="AD" clId="Web-{CF7D332C-C534-4232-BCEA-015F32F7097F}" dt="2022-11-22T06:51:20.530" v="1475"/>
        <pc:sldMkLst>
          <pc:docMk/>
          <pc:sldMk cId="2123425714" sldId="262"/>
        </pc:sldMkLst>
        <pc:graphicFrameChg chg="del">
          <ac:chgData name="Hoskote Jayanth (MS/EPH4-XC)" userId="S::jhk5kor@bosch.com::fcf99340-f5f9-4276-ade2-39348480a241" providerId="AD" clId="Web-{CF7D332C-C534-4232-BCEA-015F32F7097F}" dt="2022-11-22T06:42:23.562" v="1118"/>
          <ac:graphicFrameMkLst>
            <pc:docMk/>
            <pc:sldMk cId="2123425714" sldId="262"/>
            <ac:graphicFrameMk id="5" creationId="{C359B036-A65E-4364-BD76-BF0E51CAE0C0}"/>
          </ac:graphicFrameMkLst>
        </pc:graphicFrameChg>
        <pc:graphicFrameChg chg="add mod modGraphic">
          <ac:chgData name="Hoskote Jayanth (MS/EPH4-XC)" userId="S::jhk5kor@bosch.com::fcf99340-f5f9-4276-ade2-39348480a241" providerId="AD" clId="Web-{CF7D332C-C534-4232-BCEA-015F32F7097F}" dt="2022-11-22T06:51:20.530" v="1475"/>
          <ac:graphicFrameMkLst>
            <pc:docMk/>
            <pc:sldMk cId="2123425714" sldId="262"/>
            <ac:graphicFrameMk id="7" creationId="{7C93B2AB-8C85-4746-4D34-B2FAF2DFEF96}"/>
          </ac:graphicFrameMkLst>
        </pc:graphicFrameChg>
      </pc:sldChg>
      <pc:sldChg chg="addSp modSp new">
        <pc:chgData name="Hoskote Jayanth (MS/EPH4-XC)" userId="S::jhk5kor@bosch.com::fcf99340-f5f9-4276-ade2-39348480a241" providerId="AD" clId="Web-{CF7D332C-C534-4232-BCEA-015F32F7097F}" dt="2022-11-22T06:39:19.479" v="996"/>
        <pc:sldMkLst>
          <pc:docMk/>
          <pc:sldMk cId="3407533581" sldId="266"/>
        </pc:sldMkLst>
        <pc:spChg chg="mod">
          <ac:chgData name="Hoskote Jayanth (MS/EPH4-XC)" userId="S::jhk5kor@bosch.com::fcf99340-f5f9-4276-ade2-39348480a241" providerId="AD" clId="Web-{CF7D332C-C534-4232-BCEA-015F32F7097F}" dt="2022-11-22T06:37:27.976" v="988" actId="20577"/>
          <ac:spMkLst>
            <pc:docMk/>
            <pc:sldMk cId="3407533581" sldId="266"/>
            <ac:spMk id="2" creationId="{43C14CDF-4C37-1453-2C36-4142E374D29C}"/>
          </ac:spMkLst>
        </pc:spChg>
        <pc:spChg chg="mod">
          <ac:chgData name="Hoskote Jayanth (MS/EPH4-XC)" userId="S::jhk5kor@bosch.com::fcf99340-f5f9-4276-ade2-39348480a241" providerId="AD" clId="Web-{CF7D332C-C534-4232-BCEA-015F32F7097F}" dt="2022-11-22T06:37:19.554" v="986" actId="20577"/>
          <ac:spMkLst>
            <pc:docMk/>
            <pc:sldMk cId="3407533581" sldId="266"/>
            <ac:spMk id="3" creationId="{0F8C9E0F-3CA5-A9DE-2227-6EC38C71E2AE}"/>
          </ac:spMkLst>
        </pc:spChg>
        <pc:graphicFrameChg chg="add mod modGraphic">
          <ac:chgData name="Hoskote Jayanth (MS/EPH4-XC)" userId="S::jhk5kor@bosch.com::fcf99340-f5f9-4276-ade2-39348480a241" providerId="AD" clId="Web-{CF7D332C-C534-4232-BCEA-015F32F7097F}" dt="2022-11-22T06:39:19.479" v="996"/>
          <ac:graphicFrameMkLst>
            <pc:docMk/>
            <pc:sldMk cId="3407533581" sldId="266"/>
            <ac:graphicFrameMk id="6" creationId="{E6500229-2B4E-B340-DC1C-3D08539B1D64}"/>
          </ac:graphicFrameMkLst>
        </pc:graphicFrameChg>
      </pc:sldChg>
    </pc:docChg>
  </pc:docChgLst>
  <pc:docChgLst>
    <pc:chgData name="Hoskote Jayanth (MS/EPH4-XC)" userId="fcf99340-f5f9-4276-ade2-39348480a241" providerId="ADAL" clId="{D12D6E73-F2DD-4397-8A1A-8811D11D4B80}"/>
    <pc:docChg chg="custSel modSld">
      <pc:chgData name="Hoskote Jayanth (MS/EPH4-XC)" userId="fcf99340-f5f9-4276-ade2-39348480a241" providerId="ADAL" clId="{D12D6E73-F2DD-4397-8A1A-8811D11D4B80}" dt="2022-11-02T09:31:27.715" v="83"/>
      <pc:docMkLst>
        <pc:docMk/>
      </pc:docMkLst>
      <pc:sldChg chg="modSp mod">
        <pc:chgData name="Hoskote Jayanth (MS/EPH4-XC)" userId="fcf99340-f5f9-4276-ade2-39348480a241" providerId="ADAL" clId="{D12D6E73-F2DD-4397-8A1A-8811D11D4B80}" dt="2022-11-02T09:31:27.715" v="83"/>
        <pc:sldMkLst>
          <pc:docMk/>
          <pc:sldMk cId="1644552055" sldId="261"/>
        </pc:sldMkLst>
        <pc:graphicFrameChg chg="mod modGraphic">
          <ac:chgData name="Hoskote Jayanth (MS/EPH4-XC)" userId="fcf99340-f5f9-4276-ade2-39348480a241" providerId="ADAL" clId="{D12D6E73-F2DD-4397-8A1A-8811D11D4B80}" dt="2022-11-02T09:31:27.715" v="83"/>
          <ac:graphicFrameMkLst>
            <pc:docMk/>
            <pc:sldMk cId="1644552055" sldId="261"/>
            <ac:graphicFrameMk id="7" creationId="{1C8F2073-97DD-4622-9E31-F3E8CCBE700C}"/>
          </ac:graphicFrameMkLst>
        </pc:graphicFrameChg>
      </pc:sldChg>
      <pc:sldChg chg="modSp mod">
        <pc:chgData name="Hoskote Jayanth (MS/EPH4-XC)" userId="fcf99340-f5f9-4276-ade2-39348480a241" providerId="ADAL" clId="{D12D6E73-F2DD-4397-8A1A-8811D11D4B80}" dt="2022-11-02T09:29:57.213" v="80" actId="20577"/>
        <pc:sldMkLst>
          <pc:docMk/>
          <pc:sldMk cId="2123425714" sldId="262"/>
        </pc:sldMkLst>
        <pc:graphicFrameChg chg="mod modGraphic">
          <ac:chgData name="Hoskote Jayanth (MS/EPH4-XC)" userId="fcf99340-f5f9-4276-ade2-39348480a241" providerId="ADAL" clId="{D12D6E73-F2DD-4397-8A1A-8811D11D4B80}" dt="2022-11-02T09:29:57.213" v="80" actId="20577"/>
          <ac:graphicFrameMkLst>
            <pc:docMk/>
            <pc:sldMk cId="2123425714" sldId="262"/>
            <ac:graphicFrameMk id="5" creationId="{C359B036-A65E-4364-BD76-BF0E51CAE0C0}"/>
          </ac:graphicFrameMkLst>
        </pc:graphicFrameChg>
      </pc:sldChg>
    </pc:docChg>
  </pc:docChgLst>
  <pc:docChgLst>
    <pc:chgData name="Hoskote Jayanth (MS/EPH4-XC)" userId="S::jhk5kor@bosch.com::fcf99340-f5f9-4276-ade2-39348480a241" providerId="AD" clId="Web-{E0F2F723-E52E-417E-9F9A-A415519F32FA}"/>
    <pc:docChg chg="modSld">
      <pc:chgData name="Hoskote Jayanth (MS/EPH4-XC)" userId="S::jhk5kor@bosch.com::fcf99340-f5f9-4276-ade2-39348480a241" providerId="AD" clId="Web-{E0F2F723-E52E-417E-9F9A-A415519F32FA}" dt="2022-11-23T05:50:41.380" v="220"/>
      <pc:docMkLst>
        <pc:docMk/>
      </pc:docMkLst>
      <pc:sldChg chg="modSp">
        <pc:chgData name="Hoskote Jayanth (MS/EPH4-XC)" userId="S::jhk5kor@bosch.com::fcf99340-f5f9-4276-ade2-39348480a241" providerId="AD" clId="Web-{E0F2F723-E52E-417E-9F9A-A415519F32FA}" dt="2022-11-23T05:50:41.380" v="220"/>
        <pc:sldMkLst>
          <pc:docMk/>
          <pc:sldMk cId="2123425714" sldId="262"/>
        </pc:sldMkLst>
        <pc:graphicFrameChg chg="mod modGraphic">
          <ac:chgData name="Hoskote Jayanth (MS/EPH4-XC)" userId="S::jhk5kor@bosch.com::fcf99340-f5f9-4276-ade2-39348480a241" providerId="AD" clId="Web-{E0F2F723-E52E-417E-9F9A-A415519F32FA}" dt="2022-11-23T05:50:41.380" v="220"/>
          <ac:graphicFrameMkLst>
            <pc:docMk/>
            <pc:sldMk cId="2123425714" sldId="262"/>
            <ac:graphicFrameMk id="7" creationId="{7C93B2AB-8C85-4746-4D34-B2FAF2DFEF96}"/>
          </ac:graphicFrameMkLst>
        </pc:graphicFrameChg>
      </pc:sldChg>
    </pc:docChg>
  </pc:docChgLst>
  <pc:docChgLst>
    <pc:chgData name="Hoskote Jayanth (MS/EPH4-XC)" userId="S::jhk5kor@bosch.com::fcf99340-f5f9-4276-ade2-39348480a241" providerId="AD" clId="Web-{D9ADD68A-2B7E-4E8B-8802-3B99AC0DCF98}"/>
    <pc:docChg chg="modSld">
      <pc:chgData name="Hoskote Jayanth (MS/EPH4-XC)" userId="S::jhk5kor@bosch.com::fcf99340-f5f9-4276-ade2-39348480a241" providerId="AD" clId="Web-{D9ADD68A-2B7E-4E8B-8802-3B99AC0DCF98}" dt="2023-02-21T05:35:07.880" v="2" actId="20577"/>
      <pc:docMkLst>
        <pc:docMk/>
      </pc:docMkLst>
      <pc:sldChg chg="modSp">
        <pc:chgData name="Hoskote Jayanth (MS/EPH4-XC)" userId="S::jhk5kor@bosch.com::fcf99340-f5f9-4276-ade2-39348480a241" providerId="AD" clId="Web-{D9ADD68A-2B7E-4E8B-8802-3B99AC0DCF98}" dt="2023-02-21T05:35:07.880" v="2" actId="20577"/>
        <pc:sldMkLst>
          <pc:docMk/>
          <pc:sldMk cId="28530264" sldId="256"/>
        </pc:sldMkLst>
        <pc:spChg chg="mod">
          <ac:chgData name="Hoskote Jayanth (MS/EPH4-XC)" userId="S::jhk5kor@bosch.com::fcf99340-f5f9-4276-ade2-39348480a241" providerId="AD" clId="Web-{D9ADD68A-2B7E-4E8B-8802-3B99AC0DCF98}" dt="2023-02-21T05:35:07.880" v="2" actId="20577"/>
          <ac:spMkLst>
            <pc:docMk/>
            <pc:sldMk cId="28530264" sldId="256"/>
            <ac:spMk id="3" creationId="{B9139839-FCEA-4EC2-AD64-E9A6C386964E}"/>
          </ac:spMkLst>
        </pc:spChg>
      </pc:sldChg>
    </pc:docChg>
  </pc:docChgLst>
  <pc:docChgLst>
    <pc:chgData name="Hoskote Jayanth (MS/EPH4-XC)" userId="S::jhk5kor@bosch.com::fcf99340-f5f9-4276-ade2-39348480a241" providerId="AD" clId="Web-{9E1B0FB8-A97D-4D15-91EA-52AA68CFAFFA}"/>
    <pc:docChg chg="modSld">
      <pc:chgData name="Hoskote Jayanth (MS/EPH4-XC)" userId="S::jhk5kor@bosch.com::fcf99340-f5f9-4276-ade2-39348480a241" providerId="AD" clId="Web-{9E1B0FB8-A97D-4D15-91EA-52AA68CFAFFA}" dt="2022-11-22T06:57:19.905" v="283"/>
      <pc:docMkLst>
        <pc:docMk/>
      </pc:docMkLst>
      <pc:sldChg chg="modSp">
        <pc:chgData name="Hoskote Jayanth (MS/EPH4-XC)" userId="S::jhk5kor@bosch.com::fcf99340-f5f9-4276-ade2-39348480a241" providerId="AD" clId="Web-{9E1B0FB8-A97D-4D15-91EA-52AA68CFAFFA}" dt="2022-11-22T06:55:24.276" v="211"/>
        <pc:sldMkLst>
          <pc:docMk/>
          <pc:sldMk cId="1644552055" sldId="261"/>
        </pc:sldMkLst>
        <pc:graphicFrameChg chg="mod modGraphic">
          <ac:chgData name="Hoskote Jayanth (MS/EPH4-XC)" userId="S::jhk5kor@bosch.com::fcf99340-f5f9-4276-ade2-39348480a241" providerId="AD" clId="Web-{9E1B0FB8-A97D-4D15-91EA-52AA68CFAFFA}" dt="2022-11-22T06:55:24.276" v="211"/>
          <ac:graphicFrameMkLst>
            <pc:docMk/>
            <pc:sldMk cId="1644552055" sldId="261"/>
            <ac:graphicFrameMk id="7" creationId="{1C8F2073-97DD-4622-9E31-F3E8CCBE700C}"/>
          </ac:graphicFrameMkLst>
        </pc:graphicFrameChg>
      </pc:sldChg>
      <pc:sldChg chg="modSp">
        <pc:chgData name="Hoskote Jayanth (MS/EPH4-XC)" userId="S::jhk5kor@bosch.com::fcf99340-f5f9-4276-ade2-39348480a241" providerId="AD" clId="Web-{9E1B0FB8-A97D-4D15-91EA-52AA68CFAFFA}" dt="2022-11-22T06:57:19.905" v="283"/>
        <pc:sldMkLst>
          <pc:docMk/>
          <pc:sldMk cId="2123425714" sldId="262"/>
        </pc:sldMkLst>
        <pc:graphicFrameChg chg="mod modGraphic">
          <ac:chgData name="Hoskote Jayanth (MS/EPH4-XC)" userId="S::jhk5kor@bosch.com::fcf99340-f5f9-4276-ade2-39348480a241" providerId="AD" clId="Web-{9E1B0FB8-A97D-4D15-91EA-52AA68CFAFFA}" dt="2022-11-22T06:57:19.905" v="283"/>
          <ac:graphicFrameMkLst>
            <pc:docMk/>
            <pc:sldMk cId="2123425714" sldId="262"/>
            <ac:graphicFrameMk id="7" creationId="{7C93B2AB-8C85-4746-4D34-B2FAF2DFEF96}"/>
          </ac:graphicFrameMkLst>
        </pc:graphicFrameChg>
      </pc:sldChg>
    </pc:docChg>
  </pc:docChgLst>
  <pc:docChgLst>
    <pc:chgData name="Hoskote Jayanth (MS/EPH4-XC)" userId="S::jhk5kor@bosch.com::fcf99340-f5f9-4276-ade2-39348480a241" providerId="AD" clId="Web-{0106BD69-3787-43CC-B7DD-91581B2C2817}"/>
    <pc:docChg chg="modSld">
      <pc:chgData name="Hoskote Jayanth (MS/EPH4-XC)" userId="S::jhk5kor@bosch.com::fcf99340-f5f9-4276-ade2-39348480a241" providerId="AD" clId="Web-{0106BD69-3787-43CC-B7DD-91581B2C2817}" dt="2023-02-21T08:39:36.679" v="5" actId="1076"/>
      <pc:docMkLst>
        <pc:docMk/>
      </pc:docMkLst>
      <pc:sldChg chg="modSp">
        <pc:chgData name="Hoskote Jayanth (MS/EPH4-XC)" userId="S::jhk5kor@bosch.com::fcf99340-f5f9-4276-ade2-39348480a241" providerId="AD" clId="Web-{0106BD69-3787-43CC-B7DD-91581B2C2817}" dt="2023-02-21T08:38:02.349" v="2" actId="1076"/>
        <pc:sldMkLst>
          <pc:docMk/>
          <pc:sldMk cId="1970995369" sldId="260"/>
        </pc:sldMkLst>
        <pc:picChg chg="mod">
          <ac:chgData name="Hoskote Jayanth (MS/EPH4-XC)" userId="S::jhk5kor@bosch.com::fcf99340-f5f9-4276-ade2-39348480a241" providerId="AD" clId="Web-{0106BD69-3787-43CC-B7DD-91581B2C2817}" dt="2023-02-21T08:37:59.286" v="1" actId="1076"/>
          <ac:picMkLst>
            <pc:docMk/>
            <pc:sldMk cId="1970995369" sldId="260"/>
            <ac:picMk id="11" creationId="{D1BACBC2-87C7-47FB-B516-0DE686B83007}"/>
          </ac:picMkLst>
        </pc:picChg>
        <pc:picChg chg="mod">
          <ac:chgData name="Hoskote Jayanth (MS/EPH4-XC)" userId="S::jhk5kor@bosch.com::fcf99340-f5f9-4276-ade2-39348480a241" providerId="AD" clId="Web-{0106BD69-3787-43CC-B7DD-91581B2C2817}" dt="2023-02-21T08:38:02.349" v="2" actId="1076"/>
          <ac:picMkLst>
            <pc:docMk/>
            <pc:sldMk cId="1970995369" sldId="260"/>
            <ac:picMk id="15" creationId="{F4EAFE60-2D58-4961-9640-912929A0EE26}"/>
          </ac:picMkLst>
        </pc:picChg>
        <pc:picChg chg="mod">
          <ac:chgData name="Hoskote Jayanth (MS/EPH4-XC)" userId="S::jhk5kor@bosch.com::fcf99340-f5f9-4276-ade2-39348480a241" providerId="AD" clId="Web-{0106BD69-3787-43CC-B7DD-91581B2C2817}" dt="2023-02-21T08:37:56.224" v="0" actId="1076"/>
          <ac:picMkLst>
            <pc:docMk/>
            <pc:sldMk cId="1970995369" sldId="260"/>
            <ac:picMk id="19" creationId="{369A93D7-C81D-48CB-9F78-CA870C757209}"/>
          </ac:picMkLst>
        </pc:picChg>
      </pc:sldChg>
      <pc:sldChg chg="addSp delSp modSp">
        <pc:chgData name="Hoskote Jayanth (MS/EPH4-XC)" userId="S::jhk5kor@bosch.com::fcf99340-f5f9-4276-ade2-39348480a241" providerId="AD" clId="Web-{0106BD69-3787-43CC-B7DD-91581B2C2817}" dt="2023-02-21T08:39:36.679" v="5" actId="1076"/>
        <pc:sldMkLst>
          <pc:docMk/>
          <pc:sldMk cId="1843811384" sldId="270"/>
        </pc:sldMkLst>
        <pc:picChg chg="add mod">
          <ac:chgData name="Hoskote Jayanth (MS/EPH4-XC)" userId="S::jhk5kor@bosch.com::fcf99340-f5f9-4276-ade2-39348480a241" providerId="AD" clId="Web-{0106BD69-3787-43CC-B7DD-91581B2C2817}" dt="2023-02-21T08:39:36.679" v="5" actId="1076"/>
          <ac:picMkLst>
            <pc:docMk/>
            <pc:sldMk cId="1843811384" sldId="270"/>
            <ac:picMk id="6" creationId="{1786F59E-6487-B7BA-49A7-B7699E32EB71}"/>
          </ac:picMkLst>
        </pc:picChg>
        <pc:picChg chg="del">
          <ac:chgData name="Hoskote Jayanth (MS/EPH4-XC)" userId="S::jhk5kor@bosch.com::fcf99340-f5f9-4276-ade2-39348480a241" providerId="AD" clId="Web-{0106BD69-3787-43CC-B7DD-91581B2C2817}" dt="2023-02-21T08:39:31.804" v="4"/>
          <ac:picMkLst>
            <pc:docMk/>
            <pc:sldMk cId="1843811384" sldId="270"/>
            <ac:picMk id="7" creationId="{C956380C-9F34-4765-B050-9064DAE6623B}"/>
          </ac:picMkLst>
        </pc:picChg>
      </pc:sldChg>
    </pc:docChg>
  </pc:docChgLst>
  <pc:docChgLst>
    <pc:chgData name="Hoskote Jayanth (MS/EPH4-XC)" userId="S::jhk5kor@bosch.com::fcf99340-f5f9-4276-ade2-39348480a241" providerId="AD" clId="Web-{D31AD28C-FE1C-4248-91DC-4CA00D98ED97}"/>
    <pc:docChg chg="modSld">
      <pc:chgData name="Hoskote Jayanth (MS/EPH4-XC)" userId="S::jhk5kor@bosch.com::fcf99340-f5f9-4276-ade2-39348480a241" providerId="AD" clId="Web-{D31AD28C-FE1C-4248-91DC-4CA00D98ED97}" dt="2023-02-21T10:56:59.446" v="5" actId="1076"/>
      <pc:docMkLst>
        <pc:docMk/>
      </pc:docMkLst>
      <pc:sldChg chg="modSp">
        <pc:chgData name="Hoskote Jayanth (MS/EPH4-XC)" userId="S::jhk5kor@bosch.com::fcf99340-f5f9-4276-ade2-39348480a241" providerId="AD" clId="Web-{D31AD28C-FE1C-4248-91DC-4CA00D98ED97}" dt="2023-02-21T10:56:42.946" v="4" actId="20577"/>
        <pc:sldMkLst>
          <pc:docMk/>
          <pc:sldMk cId="1001866281" sldId="259"/>
        </pc:sldMkLst>
        <pc:spChg chg="mod">
          <ac:chgData name="Hoskote Jayanth (MS/EPH4-XC)" userId="S::jhk5kor@bosch.com::fcf99340-f5f9-4276-ade2-39348480a241" providerId="AD" clId="Web-{D31AD28C-FE1C-4248-91DC-4CA00D98ED97}" dt="2023-02-21T10:56:42.946" v="4" actId="20577"/>
          <ac:spMkLst>
            <pc:docMk/>
            <pc:sldMk cId="1001866281" sldId="259"/>
            <ac:spMk id="4" creationId="{8BA28280-C107-47F1-A4B8-1BA00F5007DA}"/>
          </ac:spMkLst>
        </pc:spChg>
      </pc:sldChg>
      <pc:sldChg chg="modSp">
        <pc:chgData name="Hoskote Jayanth (MS/EPH4-XC)" userId="S::jhk5kor@bosch.com::fcf99340-f5f9-4276-ade2-39348480a241" providerId="AD" clId="Web-{D31AD28C-FE1C-4248-91DC-4CA00D98ED97}" dt="2023-02-21T10:56:59.446" v="5" actId="1076"/>
        <pc:sldMkLst>
          <pc:docMk/>
          <pc:sldMk cId="1644552055" sldId="261"/>
        </pc:sldMkLst>
        <pc:spChg chg="mod">
          <ac:chgData name="Hoskote Jayanth (MS/EPH4-XC)" userId="S::jhk5kor@bosch.com::fcf99340-f5f9-4276-ade2-39348480a241" providerId="AD" clId="Web-{D31AD28C-FE1C-4248-91DC-4CA00D98ED97}" dt="2023-02-21T10:56:59.446" v="5" actId="1076"/>
          <ac:spMkLst>
            <pc:docMk/>
            <pc:sldMk cId="1644552055" sldId="261"/>
            <ac:spMk id="11" creationId="{E7C46458-F310-4924-A09A-A6D34EEDB761}"/>
          </ac:spMkLst>
        </pc:spChg>
      </pc:sldChg>
    </pc:docChg>
  </pc:docChgLst>
  <pc:docChgLst>
    <pc:chgData name="Hoskote Jayanth (MS/EPH4-XC)" userId="fcf99340-f5f9-4276-ade2-39348480a241" providerId="ADAL" clId="{52C55BDE-69AC-4EC7-946D-BB9AD922E05A}"/>
    <pc:docChg chg="undo custSel addSld delSld modSld sldOrd">
      <pc:chgData name="Hoskote Jayanth (MS/EPH4-XC)" userId="fcf99340-f5f9-4276-ade2-39348480a241" providerId="ADAL" clId="{52C55BDE-69AC-4EC7-946D-BB9AD922E05A}" dt="2022-10-27T04:36:36.393" v="1215" actId="20577"/>
      <pc:docMkLst>
        <pc:docMk/>
      </pc:docMkLst>
      <pc:sldChg chg="modSp mod">
        <pc:chgData name="Hoskote Jayanth (MS/EPH4-XC)" userId="fcf99340-f5f9-4276-ade2-39348480a241" providerId="ADAL" clId="{52C55BDE-69AC-4EC7-946D-BB9AD922E05A}" dt="2022-10-27T03:50:39.321" v="853" actId="20577"/>
        <pc:sldMkLst>
          <pc:docMk/>
          <pc:sldMk cId="28530264" sldId="256"/>
        </pc:sldMkLst>
        <pc:spChg chg="mod">
          <ac:chgData name="Hoskote Jayanth (MS/EPH4-XC)" userId="fcf99340-f5f9-4276-ade2-39348480a241" providerId="ADAL" clId="{52C55BDE-69AC-4EC7-946D-BB9AD922E05A}" dt="2022-10-27T03:50:39.321" v="853" actId="20577"/>
          <ac:spMkLst>
            <pc:docMk/>
            <pc:sldMk cId="28530264" sldId="256"/>
            <ac:spMk id="2" creationId="{17DB89E0-89D9-4425-AE04-BF03119740B1}"/>
          </ac:spMkLst>
        </pc:spChg>
        <pc:spChg chg="mod">
          <ac:chgData name="Hoskote Jayanth (MS/EPH4-XC)" userId="fcf99340-f5f9-4276-ade2-39348480a241" providerId="ADAL" clId="{52C55BDE-69AC-4EC7-946D-BB9AD922E05A}" dt="2022-10-27T03:10:50.368" v="137" actId="20577"/>
          <ac:spMkLst>
            <pc:docMk/>
            <pc:sldMk cId="28530264" sldId="256"/>
            <ac:spMk id="3" creationId="{B9139839-FCEA-4EC2-AD64-E9A6C386964E}"/>
          </ac:spMkLst>
        </pc:spChg>
      </pc:sldChg>
      <pc:sldChg chg="new del">
        <pc:chgData name="Hoskote Jayanth (MS/EPH4-XC)" userId="fcf99340-f5f9-4276-ade2-39348480a241" providerId="ADAL" clId="{52C55BDE-69AC-4EC7-946D-BB9AD922E05A}" dt="2022-10-27T03:09:41.208" v="88" actId="47"/>
        <pc:sldMkLst>
          <pc:docMk/>
          <pc:sldMk cId="857311376" sldId="257"/>
        </pc:sldMkLst>
      </pc:sldChg>
      <pc:sldChg chg="new del">
        <pc:chgData name="Hoskote Jayanth (MS/EPH4-XC)" userId="fcf99340-f5f9-4276-ade2-39348480a241" providerId="ADAL" clId="{52C55BDE-69AC-4EC7-946D-BB9AD922E05A}" dt="2022-10-27T03:08:08.862" v="53" actId="680"/>
        <pc:sldMkLst>
          <pc:docMk/>
          <pc:sldMk cId="3778301832" sldId="257"/>
        </pc:sldMkLst>
      </pc:sldChg>
      <pc:sldChg chg="modSp new del mod ord">
        <pc:chgData name="Hoskote Jayanth (MS/EPH4-XC)" userId="fcf99340-f5f9-4276-ade2-39348480a241" providerId="ADAL" clId="{52C55BDE-69AC-4EC7-946D-BB9AD922E05A}" dt="2022-10-27T03:11:09.677" v="140" actId="47"/>
        <pc:sldMkLst>
          <pc:docMk/>
          <pc:sldMk cId="2975658160" sldId="258"/>
        </pc:sldMkLst>
        <pc:spChg chg="replST">
          <ac:chgData name="Hoskote Jayanth (MS/EPH4-XC)" userId="fcf99340-f5f9-4276-ade2-39348480a241" providerId="ADAL" clId="{52C55BDE-69AC-4EC7-946D-BB9AD922E05A}" dt="2022-10-27T03:08:52.466" v="72"/>
          <ac:spMkLst>
            <pc:docMk/>
            <pc:sldMk cId="2975658160" sldId="258"/>
            <ac:spMk id="2" creationId="{E7C0F317-5AB5-455A-BBF8-8188D592D2F2}"/>
          </ac:spMkLst>
        </pc:spChg>
      </pc:sldChg>
      <pc:sldChg chg="new del">
        <pc:chgData name="Hoskote Jayanth (MS/EPH4-XC)" userId="fcf99340-f5f9-4276-ade2-39348480a241" providerId="ADAL" clId="{52C55BDE-69AC-4EC7-946D-BB9AD922E05A}" dt="2022-10-27T03:08:07.928" v="52" actId="680"/>
        <pc:sldMkLst>
          <pc:docMk/>
          <pc:sldMk cId="3676973386" sldId="258"/>
        </pc:sldMkLst>
      </pc:sldChg>
      <pc:sldChg chg="modSp new mod ord">
        <pc:chgData name="Hoskote Jayanth (MS/EPH4-XC)" userId="fcf99340-f5f9-4276-ade2-39348480a241" providerId="ADAL" clId="{52C55BDE-69AC-4EC7-946D-BB9AD922E05A}" dt="2022-10-27T03:49:32.384" v="846" actId="20577"/>
        <pc:sldMkLst>
          <pc:docMk/>
          <pc:sldMk cId="1001866281" sldId="259"/>
        </pc:sldMkLst>
        <pc:spChg chg="mod">
          <ac:chgData name="Hoskote Jayanth (MS/EPH4-XC)" userId="fcf99340-f5f9-4276-ade2-39348480a241" providerId="ADAL" clId="{52C55BDE-69AC-4EC7-946D-BB9AD922E05A}" dt="2022-10-27T03:11:48.622" v="165" actId="20577"/>
          <ac:spMkLst>
            <pc:docMk/>
            <pc:sldMk cId="1001866281" sldId="259"/>
            <ac:spMk id="2" creationId="{54FD6F5A-E5D7-4E80-98DB-C3ECEDF1D81A}"/>
          </ac:spMkLst>
        </pc:spChg>
        <pc:spChg chg="mod replST">
          <ac:chgData name="Hoskote Jayanth (MS/EPH4-XC)" userId="fcf99340-f5f9-4276-ade2-39348480a241" providerId="ADAL" clId="{52C55BDE-69AC-4EC7-946D-BB9AD922E05A}" dt="2022-10-27T03:11:39.763" v="153" actId="6549"/>
          <ac:spMkLst>
            <pc:docMk/>
            <pc:sldMk cId="1001866281" sldId="259"/>
            <ac:spMk id="3" creationId="{FC12E6B6-D0BE-4C6D-B551-8AFC1EE2A1B2}"/>
          </ac:spMkLst>
        </pc:spChg>
        <pc:spChg chg="mod">
          <ac:chgData name="Hoskote Jayanth (MS/EPH4-XC)" userId="fcf99340-f5f9-4276-ade2-39348480a241" providerId="ADAL" clId="{52C55BDE-69AC-4EC7-946D-BB9AD922E05A}" dt="2022-10-27T03:49:32.384" v="846" actId="20577"/>
          <ac:spMkLst>
            <pc:docMk/>
            <pc:sldMk cId="1001866281" sldId="259"/>
            <ac:spMk id="4" creationId="{8BA28280-C107-47F1-A4B8-1BA00F5007DA}"/>
          </ac:spMkLst>
        </pc:spChg>
      </pc:sldChg>
      <pc:sldChg chg="modSp new del mod">
        <pc:chgData name="Hoskote Jayanth (MS/EPH4-XC)" userId="fcf99340-f5f9-4276-ade2-39348480a241" providerId="ADAL" clId="{52C55BDE-69AC-4EC7-946D-BB9AD922E05A}" dt="2022-10-27T03:09:11.602" v="77" actId="47"/>
        <pc:sldMkLst>
          <pc:docMk/>
          <pc:sldMk cId="3938728434" sldId="259"/>
        </pc:sldMkLst>
        <pc:spChg chg="replST">
          <ac:chgData name="Hoskote Jayanth (MS/EPH4-XC)" userId="fcf99340-f5f9-4276-ade2-39348480a241" providerId="ADAL" clId="{52C55BDE-69AC-4EC7-946D-BB9AD922E05A}" dt="2022-10-27T03:09:07.789" v="75"/>
          <ac:spMkLst>
            <pc:docMk/>
            <pc:sldMk cId="3938728434" sldId="259"/>
            <ac:spMk id="2" creationId="{35306908-CB77-45C1-8DA9-0F59B9B1C27C}"/>
          </ac:spMkLst>
        </pc:spChg>
      </pc:sldChg>
      <pc:sldChg chg="addSp modSp new mod">
        <pc:chgData name="Hoskote Jayanth (MS/EPH4-XC)" userId="fcf99340-f5f9-4276-ade2-39348480a241" providerId="ADAL" clId="{52C55BDE-69AC-4EC7-946D-BB9AD922E05A}" dt="2022-10-27T03:14:28.614" v="288"/>
        <pc:sldMkLst>
          <pc:docMk/>
          <pc:sldMk cId="1970995369" sldId="260"/>
        </pc:sldMkLst>
        <pc:spChg chg="mod replST">
          <ac:chgData name="Hoskote Jayanth (MS/EPH4-XC)" userId="fcf99340-f5f9-4276-ade2-39348480a241" providerId="ADAL" clId="{52C55BDE-69AC-4EC7-946D-BB9AD922E05A}" dt="2022-10-27T03:11:07.169" v="139"/>
          <ac:spMkLst>
            <pc:docMk/>
            <pc:sldMk cId="1970995369" sldId="260"/>
            <ac:spMk id="2" creationId="{CCC1E70F-62AE-4DBA-9318-E7C57DB76E28}"/>
          </ac:spMkLst>
        </pc:spChg>
        <pc:spChg chg="mod">
          <ac:chgData name="Hoskote Jayanth (MS/EPH4-XC)" userId="fcf99340-f5f9-4276-ade2-39348480a241" providerId="ADAL" clId="{52C55BDE-69AC-4EC7-946D-BB9AD922E05A}" dt="2022-10-27T03:13:53.461" v="282" actId="20577"/>
          <ac:spMkLst>
            <pc:docMk/>
            <pc:sldMk cId="1970995369" sldId="260"/>
            <ac:spMk id="3" creationId="{D133BB08-1843-4D9A-B69A-7849008E2848}"/>
          </ac:spMkLst>
        </pc:spChg>
        <pc:spChg chg="add mod">
          <ac:chgData name="Hoskote Jayanth (MS/EPH4-XC)" userId="fcf99340-f5f9-4276-ade2-39348480a241" providerId="ADAL" clId="{52C55BDE-69AC-4EC7-946D-BB9AD922E05A}" dt="2022-10-27T03:14:28.614" v="288"/>
          <ac:spMkLst>
            <pc:docMk/>
            <pc:sldMk cId="1970995369" sldId="260"/>
            <ac:spMk id="5" creationId="{FCC67DCA-8BE2-4FDC-9C23-7C1736B314B2}"/>
          </ac:spMkLst>
        </pc:spChg>
        <pc:spChg chg="add mod">
          <ac:chgData name="Hoskote Jayanth (MS/EPH4-XC)" userId="fcf99340-f5f9-4276-ade2-39348480a241" providerId="ADAL" clId="{52C55BDE-69AC-4EC7-946D-BB9AD922E05A}" dt="2022-10-27T03:14:28.614" v="288"/>
          <ac:spMkLst>
            <pc:docMk/>
            <pc:sldMk cId="1970995369" sldId="260"/>
            <ac:spMk id="6" creationId="{48687CE3-348A-4DE5-B3C5-8E9B5C592D5D}"/>
          </ac:spMkLst>
        </pc:spChg>
      </pc:sldChg>
      <pc:sldChg chg="addSp delSp modSp add mod">
        <pc:chgData name="Hoskote Jayanth (MS/EPH4-XC)" userId="fcf99340-f5f9-4276-ade2-39348480a241" providerId="ADAL" clId="{52C55BDE-69AC-4EC7-946D-BB9AD922E05A}" dt="2022-10-27T04:36:36.393" v="1215" actId="20577"/>
        <pc:sldMkLst>
          <pc:docMk/>
          <pc:sldMk cId="1644552055" sldId="261"/>
        </pc:sldMkLst>
        <pc:spChg chg="mod">
          <ac:chgData name="Hoskote Jayanth (MS/EPH4-XC)" userId="fcf99340-f5f9-4276-ade2-39348480a241" providerId="ADAL" clId="{52C55BDE-69AC-4EC7-946D-BB9AD922E05A}" dt="2022-10-27T03:14:53.909" v="310" actId="20577"/>
          <ac:spMkLst>
            <pc:docMk/>
            <pc:sldMk cId="1644552055" sldId="261"/>
            <ac:spMk id="3" creationId="{D133BB08-1843-4D9A-B69A-7849008E2848}"/>
          </ac:spMkLst>
        </pc:spChg>
        <pc:spChg chg="del">
          <ac:chgData name="Hoskote Jayanth (MS/EPH4-XC)" userId="fcf99340-f5f9-4276-ade2-39348480a241" providerId="ADAL" clId="{52C55BDE-69AC-4EC7-946D-BB9AD922E05A}" dt="2022-10-27T03:14:39.596" v="290" actId="478"/>
          <ac:spMkLst>
            <pc:docMk/>
            <pc:sldMk cId="1644552055" sldId="261"/>
            <ac:spMk id="5" creationId="{FCC67DCA-8BE2-4FDC-9C23-7C1736B314B2}"/>
          </ac:spMkLst>
        </pc:spChg>
        <pc:spChg chg="del">
          <ac:chgData name="Hoskote Jayanth (MS/EPH4-XC)" userId="fcf99340-f5f9-4276-ade2-39348480a241" providerId="ADAL" clId="{52C55BDE-69AC-4EC7-946D-BB9AD922E05A}" dt="2022-10-27T03:14:41.967" v="291" actId="478"/>
          <ac:spMkLst>
            <pc:docMk/>
            <pc:sldMk cId="1644552055" sldId="261"/>
            <ac:spMk id="6" creationId="{48687CE3-348A-4DE5-B3C5-8E9B5C592D5D}"/>
          </ac:spMkLst>
        </pc:spChg>
        <pc:graphicFrameChg chg="add mod modGraphic">
          <ac:chgData name="Hoskote Jayanth (MS/EPH4-XC)" userId="fcf99340-f5f9-4276-ade2-39348480a241" providerId="ADAL" clId="{52C55BDE-69AC-4EC7-946D-BB9AD922E05A}" dt="2022-10-27T04:36:36.393" v="1215" actId="20577"/>
          <ac:graphicFrameMkLst>
            <pc:docMk/>
            <pc:sldMk cId="1644552055" sldId="261"/>
            <ac:graphicFrameMk id="7" creationId="{1C8F2073-97DD-4622-9E31-F3E8CCBE700C}"/>
          </ac:graphicFrameMkLst>
        </pc:graphicFrameChg>
      </pc:sldChg>
      <pc:sldChg chg="addSp modSp add mod">
        <pc:chgData name="Hoskote Jayanth (MS/EPH4-XC)" userId="fcf99340-f5f9-4276-ade2-39348480a241" providerId="ADAL" clId="{52C55BDE-69AC-4EC7-946D-BB9AD922E05A}" dt="2022-10-27T04:29:38.766" v="983" actId="2711"/>
        <pc:sldMkLst>
          <pc:docMk/>
          <pc:sldMk cId="2123425714" sldId="262"/>
        </pc:sldMkLst>
        <pc:spChg chg="mod">
          <ac:chgData name="Hoskote Jayanth (MS/EPH4-XC)" userId="fcf99340-f5f9-4276-ade2-39348480a241" providerId="ADAL" clId="{52C55BDE-69AC-4EC7-946D-BB9AD922E05A}" dt="2022-10-27T03:15:10.710" v="322" actId="20577"/>
          <ac:spMkLst>
            <pc:docMk/>
            <pc:sldMk cId="2123425714" sldId="262"/>
            <ac:spMk id="3" creationId="{D133BB08-1843-4D9A-B69A-7849008E2848}"/>
          </ac:spMkLst>
        </pc:spChg>
        <pc:graphicFrameChg chg="add mod modGraphic">
          <ac:chgData name="Hoskote Jayanth (MS/EPH4-XC)" userId="fcf99340-f5f9-4276-ade2-39348480a241" providerId="ADAL" clId="{52C55BDE-69AC-4EC7-946D-BB9AD922E05A}" dt="2022-10-27T04:29:38.766" v="983" actId="2711"/>
          <ac:graphicFrameMkLst>
            <pc:docMk/>
            <pc:sldMk cId="2123425714" sldId="262"/>
            <ac:graphicFrameMk id="5" creationId="{C359B036-A65E-4364-BD76-BF0E51CAE0C0}"/>
          </ac:graphicFrameMkLst>
        </pc:graphicFrameChg>
      </pc:sldChg>
      <pc:sldChg chg="addSp modSp add mod">
        <pc:chgData name="Hoskote Jayanth (MS/EPH4-XC)" userId="fcf99340-f5f9-4276-ade2-39348480a241" providerId="ADAL" clId="{52C55BDE-69AC-4EC7-946D-BB9AD922E05A}" dt="2022-10-27T03:20:49.640" v="360"/>
        <pc:sldMkLst>
          <pc:docMk/>
          <pc:sldMk cId="389268826" sldId="263"/>
        </pc:sldMkLst>
        <pc:spChg chg="mod">
          <ac:chgData name="Hoskote Jayanth (MS/EPH4-XC)" userId="fcf99340-f5f9-4276-ade2-39348480a241" providerId="ADAL" clId="{52C55BDE-69AC-4EC7-946D-BB9AD922E05A}" dt="2022-10-27T03:15:17.848" v="338" actId="20577"/>
          <ac:spMkLst>
            <pc:docMk/>
            <pc:sldMk cId="389268826" sldId="263"/>
            <ac:spMk id="3" creationId="{D133BB08-1843-4D9A-B69A-7849008E2848}"/>
          </ac:spMkLst>
        </pc:spChg>
        <pc:spChg chg="add mod">
          <ac:chgData name="Hoskote Jayanth (MS/EPH4-XC)" userId="fcf99340-f5f9-4276-ade2-39348480a241" providerId="ADAL" clId="{52C55BDE-69AC-4EC7-946D-BB9AD922E05A}" dt="2022-10-27T03:20:49.640" v="360"/>
          <ac:spMkLst>
            <pc:docMk/>
            <pc:sldMk cId="389268826" sldId="263"/>
            <ac:spMk id="5" creationId="{C862B645-57FB-4ACF-AFD5-F2B6EDE8F151}"/>
          </ac:spMkLst>
        </pc:spChg>
        <pc:spChg chg="add mod">
          <ac:chgData name="Hoskote Jayanth (MS/EPH4-XC)" userId="fcf99340-f5f9-4276-ade2-39348480a241" providerId="ADAL" clId="{52C55BDE-69AC-4EC7-946D-BB9AD922E05A}" dt="2022-10-27T03:20:49.640" v="360"/>
          <ac:spMkLst>
            <pc:docMk/>
            <pc:sldMk cId="389268826" sldId="263"/>
            <ac:spMk id="6" creationId="{59718F86-5BA2-43CC-AF94-34E3DC11546E}"/>
          </ac:spMkLst>
        </pc:spChg>
      </pc:sldChg>
      <pc:sldChg chg="addSp modSp add mod">
        <pc:chgData name="Hoskote Jayanth (MS/EPH4-XC)" userId="fcf99340-f5f9-4276-ade2-39348480a241" providerId="ADAL" clId="{52C55BDE-69AC-4EC7-946D-BB9AD922E05A}" dt="2022-10-27T03:21:58.330" v="387" actId="20577"/>
        <pc:sldMkLst>
          <pc:docMk/>
          <pc:sldMk cId="4219226738" sldId="264"/>
        </pc:sldMkLst>
        <pc:spChg chg="mod">
          <ac:chgData name="Hoskote Jayanth (MS/EPH4-XC)" userId="fcf99340-f5f9-4276-ade2-39348480a241" providerId="ADAL" clId="{52C55BDE-69AC-4EC7-946D-BB9AD922E05A}" dt="2022-10-27T03:15:28.814" v="350" actId="20577"/>
          <ac:spMkLst>
            <pc:docMk/>
            <pc:sldMk cId="4219226738" sldId="264"/>
            <ac:spMk id="3" creationId="{D133BB08-1843-4D9A-B69A-7849008E2848}"/>
          </ac:spMkLst>
        </pc:spChg>
        <pc:spChg chg="add mod">
          <ac:chgData name="Hoskote Jayanth (MS/EPH4-XC)" userId="fcf99340-f5f9-4276-ade2-39348480a241" providerId="ADAL" clId="{52C55BDE-69AC-4EC7-946D-BB9AD922E05A}" dt="2022-10-27T03:21:58.330" v="387" actId="20577"/>
          <ac:spMkLst>
            <pc:docMk/>
            <pc:sldMk cId="4219226738" sldId="264"/>
            <ac:spMk id="5" creationId="{8781D0AD-42A5-4141-BA83-4575C349466C}"/>
          </ac:spMkLst>
        </pc:spChg>
      </pc:sldChg>
      <pc:sldChg chg="addSp modSp add mod">
        <pc:chgData name="Hoskote Jayanth (MS/EPH4-XC)" userId="fcf99340-f5f9-4276-ade2-39348480a241" providerId="ADAL" clId="{52C55BDE-69AC-4EC7-946D-BB9AD922E05A}" dt="2022-10-27T03:20:53.694" v="361"/>
        <pc:sldMkLst>
          <pc:docMk/>
          <pc:sldMk cId="2356135424" sldId="265"/>
        </pc:sldMkLst>
        <pc:spChg chg="mod">
          <ac:chgData name="Hoskote Jayanth (MS/EPH4-XC)" userId="fcf99340-f5f9-4276-ade2-39348480a241" providerId="ADAL" clId="{52C55BDE-69AC-4EC7-946D-BB9AD922E05A}" dt="2022-10-27T03:15:36.249" v="359" actId="20577"/>
          <ac:spMkLst>
            <pc:docMk/>
            <pc:sldMk cId="2356135424" sldId="265"/>
            <ac:spMk id="3" creationId="{D133BB08-1843-4D9A-B69A-7849008E2848}"/>
          </ac:spMkLst>
        </pc:spChg>
        <pc:spChg chg="add mod">
          <ac:chgData name="Hoskote Jayanth (MS/EPH4-XC)" userId="fcf99340-f5f9-4276-ade2-39348480a241" providerId="ADAL" clId="{52C55BDE-69AC-4EC7-946D-BB9AD922E05A}" dt="2022-10-27T03:20:53.694" v="361"/>
          <ac:spMkLst>
            <pc:docMk/>
            <pc:sldMk cId="2356135424" sldId="265"/>
            <ac:spMk id="5" creationId="{6554CE2B-B736-485D-B2C5-AF6ADA213DEF}"/>
          </ac:spMkLst>
        </pc:spChg>
        <pc:spChg chg="add mod">
          <ac:chgData name="Hoskote Jayanth (MS/EPH4-XC)" userId="fcf99340-f5f9-4276-ade2-39348480a241" providerId="ADAL" clId="{52C55BDE-69AC-4EC7-946D-BB9AD922E05A}" dt="2022-10-27T03:20:53.694" v="361"/>
          <ac:spMkLst>
            <pc:docMk/>
            <pc:sldMk cId="2356135424" sldId="265"/>
            <ac:spMk id="6" creationId="{E857A635-C259-43D4-91BF-E1E062A3D9BD}"/>
          </ac:spMkLst>
        </pc:spChg>
      </pc:sldChg>
    </pc:docChg>
  </pc:docChgLst>
  <pc:docChgLst>
    <pc:chgData name="Hoskote Jayanth (MS/EPH4-XC)" userId="fcf99340-f5f9-4276-ade2-39348480a241" providerId="ADAL" clId="{4134884E-9D6E-4F96-B386-E9DA797FFE5F}"/>
    <pc:docChg chg="custSel modSld">
      <pc:chgData name="Hoskote Jayanth (MS/EPH4-XC)" userId="fcf99340-f5f9-4276-ade2-39348480a241" providerId="ADAL" clId="{4134884E-9D6E-4F96-B386-E9DA797FFE5F}" dt="2022-11-02T09:50:14.127" v="4" actId="1076"/>
      <pc:docMkLst>
        <pc:docMk/>
      </pc:docMkLst>
      <pc:sldChg chg="modSp mod">
        <pc:chgData name="Hoskote Jayanth (MS/EPH4-XC)" userId="fcf99340-f5f9-4276-ade2-39348480a241" providerId="ADAL" clId="{4134884E-9D6E-4F96-B386-E9DA797FFE5F}" dt="2022-11-02T09:50:14.127" v="4" actId="1076"/>
        <pc:sldMkLst>
          <pc:docMk/>
          <pc:sldMk cId="1970995369" sldId="260"/>
        </pc:sldMkLst>
        <pc:spChg chg="mod">
          <ac:chgData name="Hoskote Jayanth (MS/EPH4-XC)" userId="fcf99340-f5f9-4276-ade2-39348480a241" providerId="ADAL" clId="{4134884E-9D6E-4F96-B386-E9DA797FFE5F}" dt="2022-11-02T09:50:14.127" v="4" actId="1076"/>
          <ac:spMkLst>
            <pc:docMk/>
            <pc:sldMk cId="1970995369" sldId="260"/>
            <ac:spMk id="7" creationId="{B758F7F5-C25B-4363-ABCF-86378CEC1962}"/>
          </ac:spMkLst>
        </pc:spChg>
      </pc:sldChg>
    </pc:docChg>
  </pc:docChgLst>
  <pc:docChgLst>
    <pc:chgData name="Hoskote Jayanth (MS/EPH4-XC)" userId="fcf99340-f5f9-4276-ade2-39348480a241" providerId="ADAL" clId="{F66A6B5C-B3B9-42D5-AC60-0C93E27B0BDE}"/>
    <pc:docChg chg="undo custSel addSld delSld modSld">
      <pc:chgData name="Hoskote Jayanth (MS/EPH4-XC)" userId="fcf99340-f5f9-4276-ade2-39348480a241" providerId="ADAL" clId="{F66A6B5C-B3B9-42D5-AC60-0C93E27B0BDE}" dt="2023-02-22T11:35:35.541" v="3162" actId="478"/>
      <pc:docMkLst>
        <pc:docMk/>
      </pc:docMkLst>
      <pc:sldChg chg="modSp mod">
        <pc:chgData name="Hoskote Jayanth (MS/EPH4-XC)" userId="fcf99340-f5f9-4276-ade2-39348480a241" providerId="ADAL" clId="{F66A6B5C-B3B9-42D5-AC60-0C93E27B0BDE}" dt="2023-02-21T06:37:52.951" v="334" actId="20577"/>
        <pc:sldMkLst>
          <pc:docMk/>
          <pc:sldMk cId="1001866281" sldId="259"/>
        </pc:sldMkLst>
        <pc:spChg chg="mod">
          <ac:chgData name="Hoskote Jayanth (MS/EPH4-XC)" userId="fcf99340-f5f9-4276-ade2-39348480a241" providerId="ADAL" clId="{F66A6B5C-B3B9-42D5-AC60-0C93E27B0BDE}" dt="2023-02-21T05:36:28.037" v="7" actId="20577"/>
          <ac:spMkLst>
            <pc:docMk/>
            <pc:sldMk cId="1001866281" sldId="259"/>
            <ac:spMk id="2" creationId="{54FD6F5A-E5D7-4E80-98DB-C3ECEDF1D81A}"/>
          </ac:spMkLst>
        </pc:spChg>
        <pc:spChg chg="mod">
          <ac:chgData name="Hoskote Jayanth (MS/EPH4-XC)" userId="fcf99340-f5f9-4276-ade2-39348480a241" providerId="ADAL" clId="{F66A6B5C-B3B9-42D5-AC60-0C93E27B0BDE}" dt="2023-02-21T06:37:52.951" v="334" actId="20577"/>
          <ac:spMkLst>
            <pc:docMk/>
            <pc:sldMk cId="1001866281" sldId="259"/>
            <ac:spMk id="4" creationId="{8BA28280-C107-47F1-A4B8-1BA00F5007DA}"/>
          </ac:spMkLst>
        </pc:spChg>
      </pc:sldChg>
      <pc:sldChg chg="addSp delSp modSp mod modAnim modNotesTx">
        <pc:chgData name="Hoskote Jayanth (MS/EPH4-XC)" userId="fcf99340-f5f9-4276-ade2-39348480a241" providerId="ADAL" clId="{F66A6B5C-B3B9-42D5-AC60-0C93E27B0BDE}" dt="2023-02-21T11:56:57.901" v="1152"/>
        <pc:sldMkLst>
          <pc:docMk/>
          <pc:sldMk cId="1970995369" sldId="260"/>
        </pc:sldMkLst>
        <pc:picChg chg="add mod">
          <ac:chgData name="Hoskote Jayanth (MS/EPH4-XC)" userId="fcf99340-f5f9-4276-ade2-39348480a241" providerId="ADAL" clId="{F66A6B5C-B3B9-42D5-AC60-0C93E27B0BDE}" dt="2023-02-21T11:56:35.947" v="1148" actId="1037"/>
          <ac:picMkLst>
            <pc:docMk/>
            <pc:sldMk cId="1970995369" sldId="260"/>
            <ac:picMk id="6" creationId="{6EA80AEB-D86C-4295-A180-33209CBFEE73}"/>
          </ac:picMkLst>
        </pc:picChg>
        <pc:picChg chg="add mod">
          <ac:chgData name="Hoskote Jayanth (MS/EPH4-XC)" userId="fcf99340-f5f9-4276-ade2-39348480a241" providerId="ADAL" clId="{F66A6B5C-B3B9-42D5-AC60-0C93E27B0BDE}" dt="2023-02-21T11:52:13.367" v="1122" actId="1076"/>
          <ac:picMkLst>
            <pc:docMk/>
            <pc:sldMk cId="1970995369" sldId="260"/>
            <ac:picMk id="8" creationId="{26883427-0975-4B7B-A358-D42D716426BB}"/>
          </ac:picMkLst>
        </pc:picChg>
        <pc:picChg chg="add mod">
          <ac:chgData name="Hoskote Jayanth (MS/EPH4-XC)" userId="fcf99340-f5f9-4276-ade2-39348480a241" providerId="ADAL" clId="{F66A6B5C-B3B9-42D5-AC60-0C93E27B0BDE}" dt="2023-02-21T11:56:30.713" v="1133" actId="14100"/>
          <ac:picMkLst>
            <pc:docMk/>
            <pc:sldMk cId="1970995369" sldId="260"/>
            <ac:picMk id="10" creationId="{E811F630-CDB3-4AD1-9A6F-5D318850083B}"/>
          </ac:picMkLst>
        </pc:picChg>
        <pc:picChg chg="add mod">
          <ac:chgData name="Hoskote Jayanth (MS/EPH4-XC)" userId="fcf99340-f5f9-4276-ade2-39348480a241" providerId="ADAL" clId="{F66A6B5C-B3B9-42D5-AC60-0C93E27B0BDE}" dt="2023-02-21T11:55:46.891" v="1127" actId="1076"/>
          <ac:picMkLst>
            <pc:docMk/>
            <pc:sldMk cId="1970995369" sldId="260"/>
            <ac:picMk id="13" creationId="{4E33A9F9-F2D0-4D1C-BE2A-480ED16AE39B}"/>
          </ac:picMkLst>
        </pc:picChg>
        <pc:picChg chg="del mod">
          <ac:chgData name="Hoskote Jayanth (MS/EPH4-XC)" userId="fcf99340-f5f9-4276-ade2-39348480a241" providerId="ADAL" clId="{F66A6B5C-B3B9-42D5-AC60-0C93E27B0BDE}" dt="2023-02-21T11:48:17.632" v="1114" actId="21"/>
          <ac:picMkLst>
            <pc:docMk/>
            <pc:sldMk cId="1970995369" sldId="260"/>
            <ac:picMk id="15" creationId="{F4EAFE60-2D58-4961-9640-912929A0EE26}"/>
          </ac:picMkLst>
        </pc:picChg>
        <pc:picChg chg="add mod">
          <ac:chgData name="Hoskote Jayanth (MS/EPH4-XC)" userId="fcf99340-f5f9-4276-ade2-39348480a241" providerId="ADAL" clId="{F66A6B5C-B3B9-42D5-AC60-0C93E27B0BDE}" dt="2023-02-21T11:56:24.039" v="1129" actId="1076"/>
          <ac:picMkLst>
            <pc:docMk/>
            <pc:sldMk cId="1970995369" sldId="260"/>
            <ac:picMk id="16" creationId="{70F3244E-4AAA-4131-B61E-A116D0EA2C26}"/>
          </ac:picMkLst>
        </pc:picChg>
      </pc:sldChg>
      <pc:sldChg chg="modSp mod">
        <pc:chgData name="Hoskote Jayanth (MS/EPH4-XC)" userId="fcf99340-f5f9-4276-ade2-39348480a241" providerId="ADAL" clId="{F66A6B5C-B3B9-42D5-AC60-0C93E27B0BDE}" dt="2023-02-21T07:03:02.752" v="686" actId="1076"/>
        <pc:sldMkLst>
          <pc:docMk/>
          <pc:sldMk cId="1644552055" sldId="261"/>
        </pc:sldMkLst>
        <pc:spChg chg="mod">
          <ac:chgData name="Hoskote Jayanth (MS/EPH4-XC)" userId="fcf99340-f5f9-4276-ade2-39348480a241" providerId="ADAL" clId="{F66A6B5C-B3B9-42D5-AC60-0C93E27B0BDE}" dt="2023-02-21T07:03:02.752" v="686" actId="1076"/>
          <ac:spMkLst>
            <pc:docMk/>
            <pc:sldMk cId="1644552055" sldId="261"/>
            <ac:spMk id="13" creationId="{59C11F05-73C2-489D-9F36-C882EE6AB5E5}"/>
          </ac:spMkLst>
        </pc:spChg>
      </pc:sldChg>
      <pc:sldChg chg="modSp mod">
        <pc:chgData name="Hoskote Jayanth (MS/EPH4-XC)" userId="fcf99340-f5f9-4276-ade2-39348480a241" providerId="ADAL" clId="{F66A6B5C-B3B9-42D5-AC60-0C93E27B0BDE}" dt="2023-02-22T06:59:22.474" v="2716" actId="20577"/>
        <pc:sldMkLst>
          <pc:docMk/>
          <pc:sldMk cId="389268826" sldId="263"/>
        </pc:sldMkLst>
        <pc:spChg chg="mod">
          <ac:chgData name="Hoskote Jayanth (MS/EPH4-XC)" userId="fcf99340-f5f9-4276-ade2-39348480a241" providerId="ADAL" clId="{F66A6B5C-B3B9-42D5-AC60-0C93E27B0BDE}" dt="2023-02-22T06:59:22.474" v="2716" actId="20577"/>
          <ac:spMkLst>
            <pc:docMk/>
            <pc:sldMk cId="389268826" sldId="263"/>
            <ac:spMk id="8" creationId="{F9D47878-4862-4533-8AFB-35242FD3C4C7}"/>
          </ac:spMkLst>
        </pc:spChg>
      </pc:sldChg>
      <pc:sldChg chg="addSp delSp modSp mod delAnim modAnim modNotesTx">
        <pc:chgData name="Hoskote Jayanth (MS/EPH4-XC)" userId="fcf99340-f5f9-4276-ade2-39348480a241" providerId="ADAL" clId="{F66A6B5C-B3B9-42D5-AC60-0C93E27B0BDE}" dt="2023-02-22T11:21:53.203" v="3126" actId="1076"/>
        <pc:sldMkLst>
          <pc:docMk/>
          <pc:sldMk cId="4219226738" sldId="264"/>
        </pc:sldMkLst>
        <pc:spChg chg="add mod">
          <ac:chgData name="Hoskote Jayanth (MS/EPH4-XC)" userId="fcf99340-f5f9-4276-ade2-39348480a241" providerId="ADAL" clId="{F66A6B5C-B3B9-42D5-AC60-0C93E27B0BDE}" dt="2023-02-21T08:33:34.261" v="931" actId="1076"/>
          <ac:spMkLst>
            <pc:docMk/>
            <pc:sldMk cId="4219226738" sldId="264"/>
            <ac:spMk id="5" creationId="{466BB292-756D-404E-B909-4DC9F6D58CE5}"/>
          </ac:spMkLst>
        </pc:spChg>
        <pc:spChg chg="add mod">
          <ac:chgData name="Hoskote Jayanth (MS/EPH4-XC)" userId="fcf99340-f5f9-4276-ade2-39348480a241" providerId="ADAL" clId="{F66A6B5C-B3B9-42D5-AC60-0C93E27B0BDE}" dt="2023-02-21T08:33:50.253" v="934" actId="1076"/>
          <ac:spMkLst>
            <pc:docMk/>
            <pc:sldMk cId="4219226738" sldId="264"/>
            <ac:spMk id="12" creationId="{BBEBDE1B-163D-4B81-9304-7927F4B13CE2}"/>
          </ac:spMkLst>
        </pc:spChg>
        <pc:spChg chg="add mod">
          <ac:chgData name="Hoskote Jayanth (MS/EPH4-XC)" userId="fcf99340-f5f9-4276-ade2-39348480a241" providerId="ADAL" clId="{F66A6B5C-B3B9-42D5-AC60-0C93E27B0BDE}" dt="2023-02-21T08:27:26.956" v="904" actId="1076"/>
          <ac:spMkLst>
            <pc:docMk/>
            <pc:sldMk cId="4219226738" sldId="264"/>
            <ac:spMk id="13" creationId="{2A405819-A48F-4313-8343-C04F0EA849B5}"/>
          </ac:spMkLst>
        </pc:spChg>
        <pc:spChg chg="add mod">
          <ac:chgData name="Hoskote Jayanth (MS/EPH4-XC)" userId="fcf99340-f5f9-4276-ade2-39348480a241" providerId="ADAL" clId="{F66A6B5C-B3B9-42D5-AC60-0C93E27B0BDE}" dt="2023-02-21T08:21:56.522" v="784" actId="1076"/>
          <ac:spMkLst>
            <pc:docMk/>
            <pc:sldMk cId="4219226738" sldId="264"/>
            <ac:spMk id="14" creationId="{74ED6C7E-5553-458D-B54B-E6DFE75C3E62}"/>
          </ac:spMkLst>
        </pc:spChg>
        <pc:spChg chg="add mod">
          <ac:chgData name="Hoskote Jayanth (MS/EPH4-XC)" userId="fcf99340-f5f9-4276-ade2-39348480a241" providerId="ADAL" clId="{F66A6B5C-B3B9-42D5-AC60-0C93E27B0BDE}" dt="2023-02-21T08:26:00.580" v="888" actId="1076"/>
          <ac:spMkLst>
            <pc:docMk/>
            <pc:sldMk cId="4219226738" sldId="264"/>
            <ac:spMk id="15" creationId="{63A0E0EB-E916-4014-92B9-0592C1D279DB}"/>
          </ac:spMkLst>
        </pc:spChg>
        <pc:spChg chg="add mod">
          <ac:chgData name="Hoskote Jayanth (MS/EPH4-XC)" userId="fcf99340-f5f9-4276-ade2-39348480a241" providerId="ADAL" clId="{F66A6B5C-B3B9-42D5-AC60-0C93E27B0BDE}" dt="2023-02-21T08:23:48.618" v="832" actId="1076"/>
          <ac:spMkLst>
            <pc:docMk/>
            <pc:sldMk cId="4219226738" sldId="264"/>
            <ac:spMk id="16" creationId="{A7A9C1AB-6F00-472B-BA78-E5EC848B2F44}"/>
          </ac:spMkLst>
        </pc:spChg>
        <pc:spChg chg="add mod">
          <ac:chgData name="Hoskote Jayanth (MS/EPH4-XC)" userId="fcf99340-f5f9-4276-ade2-39348480a241" providerId="ADAL" clId="{F66A6B5C-B3B9-42D5-AC60-0C93E27B0BDE}" dt="2023-02-21T08:24:42.917" v="857" actId="1076"/>
          <ac:spMkLst>
            <pc:docMk/>
            <pc:sldMk cId="4219226738" sldId="264"/>
            <ac:spMk id="18" creationId="{2D6D1359-ECEE-4178-B0CA-97B59DC8444C}"/>
          </ac:spMkLst>
        </pc:spChg>
        <pc:spChg chg="add mod">
          <ac:chgData name="Hoskote Jayanth (MS/EPH4-XC)" userId="fcf99340-f5f9-4276-ade2-39348480a241" providerId="ADAL" clId="{F66A6B5C-B3B9-42D5-AC60-0C93E27B0BDE}" dt="2023-02-21T08:25:22.429" v="878" actId="1076"/>
          <ac:spMkLst>
            <pc:docMk/>
            <pc:sldMk cId="4219226738" sldId="264"/>
            <ac:spMk id="19" creationId="{51B3DACF-7105-44E5-9769-83F19B835D5B}"/>
          </ac:spMkLst>
        </pc:spChg>
        <pc:picChg chg="add mod">
          <ac:chgData name="Hoskote Jayanth (MS/EPH4-XC)" userId="fcf99340-f5f9-4276-ade2-39348480a241" providerId="ADAL" clId="{F66A6B5C-B3B9-42D5-AC60-0C93E27B0BDE}" dt="2023-02-22T11:21:53.203" v="3126" actId="1076"/>
          <ac:picMkLst>
            <pc:docMk/>
            <pc:sldMk cId="4219226738" sldId="264"/>
            <ac:picMk id="7" creationId="{F5D00F82-709E-44D0-A9A6-ADBB9BEEC126}"/>
          </ac:picMkLst>
        </pc:picChg>
        <pc:picChg chg="mod">
          <ac:chgData name="Hoskote Jayanth (MS/EPH4-XC)" userId="fcf99340-f5f9-4276-ade2-39348480a241" providerId="ADAL" clId="{F66A6B5C-B3B9-42D5-AC60-0C93E27B0BDE}" dt="2023-02-21T08:19:40.539" v="768" actId="1076"/>
          <ac:picMkLst>
            <pc:docMk/>
            <pc:sldMk cId="4219226738" sldId="264"/>
            <ac:picMk id="17" creationId="{78D799DB-D93E-40B1-876C-D76A19FBBE71}"/>
          </ac:picMkLst>
        </pc:picChg>
        <pc:picChg chg="mod">
          <ac:chgData name="Hoskote Jayanth (MS/EPH4-XC)" userId="fcf99340-f5f9-4276-ade2-39348480a241" providerId="ADAL" clId="{F66A6B5C-B3B9-42D5-AC60-0C93E27B0BDE}" dt="2023-02-21T08:23:51.853" v="833" actId="1076"/>
          <ac:picMkLst>
            <pc:docMk/>
            <pc:sldMk cId="4219226738" sldId="264"/>
            <ac:picMk id="21" creationId="{B97517DB-9A29-4545-ACE6-FC237E4EA5B3}"/>
          </ac:picMkLst>
        </pc:picChg>
        <pc:picChg chg="mod">
          <ac:chgData name="Hoskote Jayanth (MS/EPH4-XC)" userId="fcf99340-f5f9-4276-ade2-39348480a241" providerId="ADAL" clId="{F66A6B5C-B3B9-42D5-AC60-0C93E27B0BDE}" dt="2023-02-21T08:20:59.513" v="772" actId="1076"/>
          <ac:picMkLst>
            <pc:docMk/>
            <pc:sldMk cId="4219226738" sldId="264"/>
            <ac:picMk id="25" creationId="{C870A4F9-668F-4F49-9AAC-EFEF27D6DF5E}"/>
          </ac:picMkLst>
        </pc:picChg>
        <pc:picChg chg="mod">
          <ac:chgData name="Hoskote Jayanth (MS/EPH4-XC)" userId="fcf99340-f5f9-4276-ade2-39348480a241" providerId="ADAL" clId="{F66A6B5C-B3B9-42D5-AC60-0C93E27B0BDE}" dt="2023-02-21T08:20:57.207" v="771" actId="1076"/>
          <ac:picMkLst>
            <pc:docMk/>
            <pc:sldMk cId="4219226738" sldId="264"/>
            <ac:picMk id="27" creationId="{142B9542-6E25-440E-B895-EEAF2AF55481}"/>
          </ac:picMkLst>
        </pc:picChg>
        <pc:picChg chg="mod">
          <ac:chgData name="Hoskote Jayanth (MS/EPH4-XC)" userId="fcf99340-f5f9-4276-ade2-39348480a241" providerId="ADAL" clId="{F66A6B5C-B3B9-42D5-AC60-0C93E27B0BDE}" dt="2023-02-21T08:22:56.974" v="795" actId="1076"/>
          <ac:picMkLst>
            <pc:docMk/>
            <pc:sldMk cId="4219226738" sldId="264"/>
            <ac:picMk id="29" creationId="{97EA4441-C84F-4270-94C9-53A0AE5736EF}"/>
          </ac:picMkLst>
        </pc:picChg>
        <pc:picChg chg="del mod">
          <ac:chgData name="Hoskote Jayanth (MS/EPH4-XC)" userId="fcf99340-f5f9-4276-ade2-39348480a241" providerId="ADAL" clId="{F66A6B5C-B3B9-42D5-AC60-0C93E27B0BDE}" dt="2023-02-22T11:21:40.791" v="3123" actId="478"/>
          <ac:picMkLst>
            <pc:docMk/>
            <pc:sldMk cId="4219226738" sldId="264"/>
            <ac:picMk id="30" creationId="{1F55CF81-FC4C-4B4C-AA8D-978F1A9F10FD}"/>
          </ac:picMkLst>
        </pc:picChg>
      </pc:sldChg>
      <pc:sldChg chg="modNotesTx">
        <pc:chgData name="Hoskote Jayanth (MS/EPH4-XC)" userId="fcf99340-f5f9-4276-ade2-39348480a241" providerId="ADAL" clId="{F66A6B5C-B3B9-42D5-AC60-0C93E27B0BDE}" dt="2023-02-21T11:20:13.750" v="1112" actId="20577"/>
        <pc:sldMkLst>
          <pc:docMk/>
          <pc:sldMk cId="1922521221" sldId="266"/>
        </pc:sldMkLst>
      </pc:sldChg>
      <pc:sldChg chg="addSp delSp modSp mod modAnim">
        <pc:chgData name="Hoskote Jayanth (MS/EPH4-XC)" userId="fcf99340-f5f9-4276-ade2-39348480a241" providerId="ADAL" clId="{F66A6B5C-B3B9-42D5-AC60-0C93E27B0BDE}" dt="2023-02-22T11:35:30.219" v="3160" actId="478"/>
        <pc:sldMkLst>
          <pc:docMk/>
          <pc:sldMk cId="3577296747" sldId="267"/>
        </pc:sldMkLst>
        <pc:spChg chg="add mod">
          <ac:chgData name="Hoskote Jayanth (MS/EPH4-XC)" userId="fcf99340-f5f9-4276-ade2-39348480a241" providerId="ADAL" clId="{F66A6B5C-B3B9-42D5-AC60-0C93E27B0BDE}" dt="2023-02-21T06:17:54.448" v="257" actId="1076"/>
          <ac:spMkLst>
            <pc:docMk/>
            <pc:sldMk cId="3577296747" sldId="267"/>
            <ac:spMk id="11" creationId="{1A8E6486-9536-4D07-BB59-5D6813266C7A}"/>
          </ac:spMkLst>
        </pc:spChg>
        <pc:spChg chg="add mod">
          <ac:chgData name="Hoskote Jayanth (MS/EPH4-XC)" userId="fcf99340-f5f9-4276-ade2-39348480a241" providerId="ADAL" clId="{F66A6B5C-B3B9-42D5-AC60-0C93E27B0BDE}" dt="2023-02-21T06:17:54.448" v="257" actId="1076"/>
          <ac:spMkLst>
            <pc:docMk/>
            <pc:sldMk cId="3577296747" sldId="267"/>
            <ac:spMk id="12" creationId="{68234AAA-376D-4C3D-A718-75F44E987F35}"/>
          </ac:spMkLst>
        </pc:spChg>
        <pc:spChg chg="add mod">
          <ac:chgData name="Hoskote Jayanth (MS/EPH4-XC)" userId="fcf99340-f5f9-4276-ade2-39348480a241" providerId="ADAL" clId="{F66A6B5C-B3B9-42D5-AC60-0C93E27B0BDE}" dt="2023-02-21T06:19:04.915" v="261" actId="1076"/>
          <ac:spMkLst>
            <pc:docMk/>
            <pc:sldMk cId="3577296747" sldId="267"/>
            <ac:spMk id="13" creationId="{D4D21C68-BA1D-4341-8A50-D25584343541}"/>
          </ac:spMkLst>
        </pc:spChg>
        <pc:spChg chg="mod">
          <ac:chgData name="Hoskote Jayanth (MS/EPH4-XC)" userId="fcf99340-f5f9-4276-ade2-39348480a241" providerId="ADAL" clId="{F66A6B5C-B3B9-42D5-AC60-0C93E27B0BDE}" dt="2023-02-21T06:19:42.017" v="264" actId="1076"/>
          <ac:spMkLst>
            <pc:docMk/>
            <pc:sldMk cId="3577296747" sldId="267"/>
            <ac:spMk id="14" creationId="{6BDA6F0C-4BCF-469D-BD3A-5EC8B3680087}"/>
          </ac:spMkLst>
        </pc:spChg>
        <pc:spChg chg="mod">
          <ac:chgData name="Hoskote Jayanth (MS/EPH4-XC)" userId="fcf99340-f5f9-4276-ade2-39348480a241" providerId="ADAL" clId="{F66A6B5C-B3B9-42D5-AC60-0C93E27B0BDE}" dt="2023-02-21T06:19:42.017" v="264" actId="1076"/>
          <ac:spMkLst>
            <pc:docMk/>
            <pc:sldMk cId="3577296747" sldId="267"/>
            <ac:spMk id="15" creationId="{7CF16F7C-3F9D-4D29-945B-FD6376DD1DFF}"/>
          </ac:spMkLst>
        </pc:spChg>
        <pc:spChg chg="mod">
          <ac:chgData name="Hoskote Jayanth (MS/EPH4-XC)" userId="fcf99340-f5f9-4276-ade2-39348480a241" providerId="ADAL" clId="{F66A6B5C-B3B9-42D5-AC60-0C93E27B0BDE}" dt="2023-02-21T06:18:55.642" v="260" actId="1076"/>
          <ac:spMkLst>
            <pc:docMk/>
            <pc:sldMk cId="3577296747" sldId="267"/>
            <ac:spMk id="16" creationId="{8CDB3694-7DF5-48C4-88A2-DB87B57E634E}"/>
          </ac:spMkLst>
        </pc:spChg>
        <pc:spChg chg="add mod">
          <ac:chgData name="Hoskote Jayanth (MS/EPH4-XC)" userId="fcf99340-f5f9-4276-ade2-39348480a241" providerId="ADAL" clId="{F66A6B5C-B3B9-42D5-AC60-0C93E27B0BDE}" dt="2023-02-21T06:45:19.882" v="396" actId="20577"/>
          <ac:spMkLst>
            <pc:docMk/>
            <pc:sldMk cId="3577296747" sldId="267"/>
            <ac:spMk id="17" creationId="{0A7553C0-9689-4607-A724-BC5AD6BBBFA9}"/>
          </ac:spMkLst>
        </pc:spChg>
        <pc:spChg chg="mod">
          <ac:chgData name="Hoskote Jayanth (MS/EPH4-XC)" userId="fcf99340-f5f9-4276-ade2-39348480a241" providerId="ADAL" clId="{F66A6B5C-B3B9-42D5-AC60-0C93E27B0BDE}" dt="2023-02-21T06:42:29.226" v="373" actId="313"/>
          <ac:spMkLst>
            <pc:docMk/>
            <pc:sldMk cId="3577296747" sldId="267"/>
            <ac:spMk id="18" creationId="{A74ABE74-CE45-4D64-A068-07BA4AA7764E}"/>
          </ac:spMkLst>
        </pc:spChg>
        <pc:spChg chg="add del mod">
          <ac:chgData name="Hoskote Jayanth (MS/EPH4-XC)" userId="fcf99340-f5f9-4276-ade2-39348480a241" providerId="ADAL" clId="{F66A6B5C-B3B9-42D5-AC60-0C93E27B0BDE}" dt="2023-02-21T06:20:39.505" v="266"/>
          <ac:spMkLst>
            <pc:docMk/>
            <pc:sldMk cId="3577296747" sldId="267"/>
            <ac:spMk id="19" creationId="{9B63099C-E043-4CE0-A0BA-864D8BBDB684}"/>
          </ac:spMkLst>
        </pc:spChg>
        <pc:picChg chg="add del mod">
          <ac:chgData name="Hoskote Jayanth (MS/EPH4-XC)" userId="fcf99340-f5f9-4276-ade2-39348480a241" providerId="ADAL" clId="{F66A6B5C-B3B9-42D5-AC60-0C93E27B0BDE}" dt="2023-02-22T11:35:30.219" v="3160" actId="478"/>
          <ac:picMkLst>
            <pc:docMk/>
            <pc:sldMk cId="3577296747" sldId="267"/>
            <ac:picMk id="8" creationId="{7F5C9608-0E0D-4ABE-A157-D7A198E7D13B}"/>
          </ac:picMkLst>
        </pc:picChg>
      </pc:sldChg>
      <pc:sldChg chg="addSp delSp modSp add mod delAnim">
        <pc:chgData name="Hoskote Jayanth (MS/EPH4-XC)" userId="fcf99340-f5f9-4276-ade2-39348480a241" providerId="ADAL" clId="{F66A6B5C-B3B9-42D5-AC60-0C93E27B0BDE}" dt="2023-02-22T11:35:32.745" v="3161" actId="478"/>
        <pc:sldMkLst>
          <pc:docMk/>
          <pc:sldMk cId="3532624747" sldId="268"/>
        </pc:sldMkLst>
        <pc:spChg chg="mod">
          <ac:chgData name="Hoskote Jayanth (MS/EPH4-XC)" userId="fcf99340-f5f9-4276-ade2-39348480a241" providerId="ADAL" clId="{F66A6B5C-B3B9-42D5-AC60-0C93E27B0BDE}" dt="2023-02-21T06:29:45.501" v="297" actId="20577"/>
          <ac:spMkLst>
            <pc:docMk/>
            <pc:sldMk cId="3532624747" sldId="268"/>
            <ac:spMk id="3" creationId="{D133BB08-1843-4D9A-B69A-7849008E2848}"/>
          </ac:spMkLst>
        </pc:spChg>
        <pc:spChg chg="del">
          <ac:chgData name="Hoskote Jayanth (MS/EPH4-XC)" userId="fcf99340-f5f9-4276-ade2-39348480a241" providerId="ADAL" clId="{F66A6B5C-B3B9-42D5-AC60-0C93E27B0BDE}" dt="2023-02-21T06:20:49.963" v="268" actId="478"/>
          <ac:spMkLst>
            <pc:docMk/>
            <pc:sldMk cId="3532624747" sldId="268"/>
            <ac:spMk id="5" creationId="{D7F65D58-5075-4983-AABE-BD1C6AE215DF}"/>
          </ac:spMkLst>
        </pc:spChg>
        <pc:spChg chg="del">
          <ac:chgData name="Hoskote Jayanth (MS/EPH4-XC)" userId="fcf99340-f5f9-4276-ade2-39348480a241" providerId="ADAL" clId="{F66A6B5C-B3B9-42D5-AC60-0C93E27B0BDE}" dt="2023-02-21T06:20:49.963" v="268" actId="478"/>
          <ac:spMkLst>
            <pc:docMk/>
            <pc:sldMk cId="3532624747" sldId="268"/>
            <ac:spMk id="6" creationId="{2E9590C8-BBDB-4C70-8EA8-CF08AB7192B2}"/>
          </ac:spMkLst>
        </pc:spChg>
        <pc:spChg chg="del">
          <ac:chgData name="Hoskote Jayanth (MS/EPH4-XC)" userId="fcf99340-f5f9-4276-ade2-39348480a241" providerId="ADAL" clId="{F66A6B5C-B3B9-42D5-AC60-0C93E27B0BDE}" dt="2023-02-21T06:20:49.963" v="268" actId="478"/>
          <ac:spMkLst>
            <pc:docMk/>
            <pc:sldMk cId="3532624747" sldId="268"/>
            <ac:spMk id="11" creationId="{1A8E6486-9536-4D07-BB59-5D6813266C7A}"/>
          </ac:spMkLst>
        </pc:spChg>
        <pc:spChg chg="del">
          <ac:chgData name="Hoskote Jayanth (MS/EPH4-XC)" userId="fcf99340-f5f9-4276-ade2-39348480a241" providerId="ADAL" clId="{F66A6B5C-B3B9-42D5-AC60-0C93E27B0BDE}" dt="2023-02-21T06:21:02.198" v="271" actId="478"/>
          <ac:spMkLst>
            <pc:docMk/>
            <pc:sldMk cId="3532624747" sldId="268"/>
            <ac:spMk id="12" creationId="{68234AAA-376D-4C3D-A718-75F44E987F35}"/>
          </ac:spMkLst>
        </pc:spChg>
        <pc:spChg chg="del">
          <ac:chgData name="Hoskote Jayanth (MS/EPH4-XC)" userId="fcf99340-f5f9-4276-ade2-39348480a241" providerId="ADAL" clId="{F66A6B5C-B3B9-42D5-AC60-0C93E27B0BDE}" dt="2023-02-21T06:20:49.963" v="268" actId="478"/>
          <ac:spMkLst>
            <pc:docMk/>
            <pc:sldMk cId="3532624747" sldId="268"/>
            <ac:spMk id="13" creationId="{D4D21C68-BA1D-4341-8A50-D25584343541}"/>
          </ac:spMkLst>
        </pc:spChg>
        <pc:spChg chg="del">
          <ac:chgData name="Hoskote Jayanth (MS/EPH4-XC)" userId="fcf99340-f5f9-4276-ade2-39348480a241" providerId="ADAL" clId="{F66A6B5C-B3B9-42D5-AC60-0C93E27B0BDE}" dt="2023-02-21T06:20:49.963" v="268" actId="478"/>
          <ac:spMkLst>
            <pc:docMk/>
            <pc:sldMk cId="3532624747" sldId="268"/>
            <ac:spMk id="14" creationId="{6BDA6F0C-4BCF-469D-BD3A-5EC8B3680087}"/>
          </ac:spMkLst>
        </pc:spChg>
        <pc:spChg chg="del">
          <ac:chgData name="Hoskote Jayanth (MS/EPH4-XC)" userId="fcf99340-f5f9-4276-ade2-39348480a241" providerId="ADAL" clId="{F66A6B5C-B3B9-42D5-AC60-0C93E27B0BDE}" dt="2023-02-21T06:20:49.963" v="268" actId="478"/>
          <ac:spMkLst>
            <pc:docMk/>
            <pc:sldMk cId="3532624747" sldId="268"/>
            <ac:spMk id="15" creationId="{7CF16F7C-3F9D-4D29-945B-FD6376DD1DFF}"/>
          </ac:spMkLst>
        </pc:spChg>
        <pc:spChg chg="del">
          <ac:chgData name="Hoskote Jayanth (MS/EPH4-XC)" userId="fcf99340-f5f9-4276-ade2-39348480a241" providerId="ADAL" clId="{F66A6B5C-B3B9-42D5-AC60-0C93E27B0BDE}" dt="2023-02-21T06:20:49.963" v="268" actId="478"/>
          <ac:spMkLst>
            <pc:docMk/>
            <pc:sldMk cId="3532624747" sldId="268"/>
            <ac:spMk id="16" creationId="{8CDB3694-7DF5-48C4-88A2-DB87B57E634E}"/>
          </ac:spMkLst>
        </pc:spChg>
        <pc:spChg chg="del">
          <ac:chgData name="Hoskote Jayanth (MS/EPH4-XC)" userId="fcf99340-f5f9-4276-ade2-39348480a241" providerId="ADAL" clId="{F66A6B5C-B3B9-42D5-AC60-0C93E27B0BDE}" dt="2023-02-21T06:20:58.306" v="269" actId="478"/>
          <ac:spMkLst>
            <pc:docMk/>
            <pc:sldMk cId="3532624747" sldId="268"/>
            <ac:spMk id="17" creationId="{0A7553C0-9689-4607-A724-BC5AD6BBBFA9}"/>
          </ac:spMkLst>
        </pc:spChg>
        <pc:spChg chg="del">
          <ac:chgData name="Hoskote Jayanth (MS/EPH4-XC)" userId="fcf99340-f5f9-4276-ade2-39348480a241" providerId="ADAL" clId="{F66A6B5C-B3B9-42D5-AC60-0C93E27B0BDE}" dt="2023-02-21T06:21:00.201" v="270" actId="478"/>
          <ac:spMkLst>
            <pc:docMk/>
            <pc:sldMk cId="3532624747" sldId="268"/>
            <ac:spMk id="18" creationId="{A74ABE74-CE45-4D64-A068-07BA4AA7764E}"/>
          </ac:spMkLst>
        </pc:spChg>
        <pc:picChg chg="add del mod">
          <ac:chgData name="Hoskote Jayanth (MS/EPH4-XC)" userId="fcf99340-f5f9-4276-ade2-39348480a241" providerId="ADAL" clId="{F66A6B5C-B3B9-42D5-AC60-0C93E27B0BDE}" dt="2023-02-22T11:35:32.745" v="3161" actId="478"/>
          <ac:picMkLst>
            <pc:docMk/>
            <pc:sldMk cId="3532624747" sldId="268"/>
            <ac:picMk id="6" creationId="{53FA939D-1032-4575-A0E3-F62AE49F7749}"/>
          </ac:picMkLst>
        </pc:picChg>
        <pc:picChg chg="add mod ord">
          <ac:chgData name="Hoskote Jayanth (MS/EPH4-XC)" userId="fcf99340-f5f9-4276-ade2-39348480a241" providerId="ADAL" clId="{F66A6B5C-B3B9-42D5-AC60-0C93E27B0BDE}" dt="2023-02-21T06:49:47.550" v="418" actId="1076"/>
          <ac:picMkLst>
            <pc:docMk/>
            <pc:sldMk cId="3532624747" sldId="268"/>
            <ac:picMk id="8" creationId="{DF5E1C07-31D5-41FD-B3EB-B6F1E8B452F7}"/>
          </ac:picMkLst>
        </pc:picChg>
      </pc:sldChg>
      <pc:sldChg chg="addSp delSp modSp add mod">
        <pc:chgData name="Hoskote Jayanth (MS/EPH4-XC)" userId="fcf99340-f5f9-4276-ade2-39348480a241" providerId="ADAL" clId="{F66A6B5C-B3B9-42D5-AC60-0C93E27B0BDE}" dt="2023-02-22T11:35:35.541" v="3162" actId="478"/>
        <pc:sldMkLst>
          <pc:docMk/>
          <pc:sldMk cId="961789180" sldId="269"/>
        </pc:sldMkLst>
        <pc:spChg chg="mod">
          <ac:chgData name="Hoskote Jayanth (MS/EPH4-XC)" userId="fcf99340-f5f9-4276-ade2-39348480a241" providerId="ADAL" clId="{F66A6B5C-B3B9-42D5-AC60-0C93E27B0BDE}" dt="2023-02-21T06:33:09.738" v="333" actId="20577"/>
          <ac:spMkLst>
            <pc:docMk/>
            <pc:sldMk cId="961789180" sldId="269"/>
            <ac:spMk id="3" creationId="{D133BB08-1843-4D9A-B69A-7849008E2848}"/>
          </ac:spMkLst>
        </pc:spChg>
        <pc:picChg chg="add mod">
          <ac:chgData name="Hoskote Jayanth (MS/EPH4-XC)" userId="fcf99340-f5f9-4276-ade2-39348480a241" providerId="ADAL" clId="{F66A6B5C-B3B9-42D5-AC60-0C93E27B0BDE}" dt="2023-02-21T06:50:02.519" v="420" actId="1076"/>
          <ac:picMkLst>
            <pc:docMk/>
            <pc:sldMk cId="961789180" sldId="269"/>
            <ac:picMk id="6" creationId="{C4708543-A37A-4D10-A3F7-86BF74834282}"/>
          </ac:picMkLst>
        </pc:picChg>
        <pc:picChg chg="add del mod">
          <ac:chgData name="Hoskote Jayanth (MS/EPH4-XC)" userId="fcf99340-f5f9-4276-ade2-39348480a241" providerId="ADAL" clId="{F66A6B5C-B3B9-42D5-AC60-0C93E27B0BDE}" dt="2023-02-22T11:35:35.541" v="3162" actId="478"/>
          <ac:picMkLst>
            <pc:docMk/>
            <pc:sldMk cId="961789180" sldId="269"/>
            <ac:picMk id="7" creationId="{1B240D25-2D38-47D3-9E6A-84E593B16570}"/>
          </ac:picMkLst>
        </pc:picChg>
        <pc:picChg chg="del">
          <ac:chgData name="Hoskote Jayanth (MS/EPH4-XC)" userId="fcf99340-f5f9-4276-ade2-39348480a241" providerId="ADAL" clId="{F66A6B5C-B3B9-42D5-AC60-0C93E27B0BDE}" dt="2023-02-21T06:32:34.621" v="299" actId="478"/>
          <ac:picMkLst>
            <pc:docMk/>
            <pc:sldMk cId="961789180" sldId="269"/>
            <ac:picMk id="8" creationId="{DF5E1C07-31D5-41FD-B3EB-B6F1E8B452F7}"/>
          </ac:picMkLst>
        </pc:picChg>
      </pc:sldChg>
      <pc:sldChg chg="addSp delSp modSp add mod">
        <pc:chgData name="Hoskote Jayanth (MS/EPH4-XC)" userId="fcf99340-f5f9-4276-ade2-39348480a241" providerId="ADAL" clId="{F66A6B5C-B3B9-42D5-AC60-0C93E27B0BDE}" dt="2023-02-21T08:41:02.041" v="946" actId="14100"/>
        <pc:sldMkLst>
          <pc:docMk/>
          <pc:sldMk cId="1843811384" sldId="270"/>
        </pc:sldMkLst>
        <pc:spChg chg="mod">
          <ac:chgData name="Hoskote Jayanth (MS/EPH4-XC)" userId="fcf99340-f5f9-4276-ade2-39348480a241" providerId="ADAL" clId="{F66A6B5C-B3B9-42D5-AC60-0C93E27B0BDE}" dt="2023-02-21T06:48:36.082" v="411" actId="20577"/>
          <ac:spMkLst>
            <pc:docMk/>
            <pc:sldMk cId="1843811384" sldId="270"/>
            <ac:spMk id="3" creationId="{D133BB08-1843-4D9A-B69A-7849008E2848}"/>
          </ac:spMkLst>
        </pc:spChg>
        <pc:spChg chg="add mod">
          <ac:chgData name="Hoskote Jayanth (MS/EPH4-XC)" userId="fcf99340-f5f9-4276-ade2-39348480a241" providerId="ADAL" clId="{F66A6B5C-B3B9-42D5-AC60-0C93E27B0BDE}" dt="2023-02-21T08:40:48.148" v="944" actId="1076"/>
          <ac:spMkLst>
            <pc:docMk/>
            <pc:sldMk cId="1843811384" sldId="270"/>
            <ac:spMk id="5" creationId="{ECA53618-A1B9-45D2-958C-ECDB6B8FC3AF}"/>
          </ac:spMkLst>
        </pc:spChg>
        <pc:picChg chg="mod ord">
          <ac:chgData name="Hoskote Jayanth (MS/EPH4-XC)" userId="fcf99340-f5f9-4276-ade2-39348480a241" providerId="ADAL" clId="{F66A6B5C-B3B9-42D5-AC60-0C93E27B0BDE}" dt="2023-02-21T08:41:02.041" v="946" actId="14100"/>
          <ac:picMkLst>
            <pc:docMk/>
            <pc:sldMk cId="1843811384" sldId="270"/>
            <ac:picMk id="6" creationId="{1786F59E-6487-B7BA-49A7-B7699E32EB71}"/>
          </ac:picMkLst>
        </pc:picChg>
        <pc:picChg chg="del">
          <ac:chgData name="Hoskote Jayanth (MS/EPH4-XC)" userId="fcf99340-f5f9-4276-ade2-39348480a241" providerId="ADAL" clId="{F66A6B5C-B3B9-42D5-AC60-0C93E27B0BDE}" dt="2023-02-21T06:48:37.835" v="412" actId="478"/>
          <ac:picMkLst>
            <pc:docMk/>
            <pc:sldMk cId="1843811384" sldId="270"/>
            <ac:picMk id="6" creationId="{C4708543-A37A-4D10-A3F7-86BF74834282}"/>
          </ac:picMkLst>
        </pc:picChg>
        <pc:picChg chg="add mod">
          <ac:chgData name="Hoskote Jayanth (MS/EPH4-XC)" userId="fcf99340-f5f9-4276-ade2-39348480a241" providerId="ADAL" clId="{F66A6B5C-B3B9-42D5-AC60-0C93E27B0BDE}" dt="2023-02-21T08:34:13.954" v="937" actId="1076"/>
          <ac:picMkLst>
            <pc:docMk/>
            <pc:sldMk cId="1843811384" sldId="270"/>
            <ac:picMk id="7" creationId="{C956380C-9F34-4765-B050-9064DAE6623B}"/>
          </ac:picMkLst>
        </pc:picChg>
      </pc:sldChg>
      <pc:sldChg chg="modSp add del mod">
        <pc:chgData name="Hoskote Jayanth (MS/EPH4-XC)" userId="fcf99340-f5f9-4276-ade2-39348480a241" providerId="ADAL" clId="{F66A6B5C-B3B9-42D5-AC60-0C93E27B0BDE}" dt="2023-02-21T07:44:58.224" v="701" actId="47"/>
        <pc:sldMkLst>
          <pc:docMk/>
          <pc:sldMk cId="2125475351" sldId="271"/>
        </pc:sldMkLst>
        <pc:spChg chg="mod">
          <ac:chgData name="Hoskote Jayanth (MS/EPH4-XC)" userId="fcf99340-f5f9-4276-ade2-39348480a241" providerId="ADAL" clId="{F66A6B5C-B3B9-42D5-AC60-0C93E27B0BDE}" dt="2023-02-21T07:44:36.086" v="700" actId="20577"/>
          <ac:spMkLst>
            <pc:docMk/>
            <pc:sldMk cId="2125475351" sldId="271"/>
            <ac:spMk id="3" creationId="{D133BB08-1843-4D9A-B69A-7849008E2848}"/>
          </ac:spMkLst>
        </pc:spChg>
      </pc:sldChg>
      <pc:sldChg chg="modSp mod modAnim">
        <pc:chgData name="Hoskote Jayanth (MS/EPH4-XC)" userId="fcf99340-f5f9-4276-ade2-39348480a241" providerId="ADAL" clId="{F66A6B5C-B3B9-42D5-AC60-0C93E27B0BDE}" dt="2023-02-22T07:17:12.430" v="3075"/>
        <pc:sldMkLst>
          <pc:docMk/>
          <pc:sldMk cId="1148122398" sldId="272"/>
        </pc:sldMkLst>
        <pc:spChg chg="mod">
          <ac:chgData name="Hoskote Jayanth (MS/EPH4-XC)" userId="fcf99340-f5f9-4276-ade2-39348480a241" providerId="ADAL" clId="{F66A6B5C-B3B9-42D5-AC60-0C93E27B0BDE}" dt="2023-02-22T07:08:55.082" v="2750" actId="1076"/>
          <ac:spMkLst>
            <pc:docMk/>
            <pc:sldMk cId="1148122398" sldId="272"/>
            <ac:spMk id="19" creationId="{5EEF6464-FB34-4A6A-9F80-69202CBE3A18}"/>
          </ac:spMkLst>
        </pc:spChg>
        <pc:spChg chg="mod">
          <ac:chgData name="Hoskote Jayanth (MS/EPH4-XC)" userId="fcf99340-f5f9-4276-ade2-39348480a241" providerId="ADAL" clId="{F66A6B5C-B3B9-42D5-AC60-0C93E27B0BDE}" dt="2023-02-22T07:08:55.082" v="2750" actId="1076"/>
          <ac:spMkLst>
            <pc:docMk/>
            <pc:sldMk cId="1148122398" sldId="272"/>
            <ac:spMk id="20" creationId="{362DB06E-D726-4BF3-83AA-11A9130CB605}"/>
          </ac:spMkLst>
        </pc:spChg>
        <pc:spChg chg="mod">
          <ac:chgData name="Hoskote Jayanth (MS/EPH4-XC)" userId="fcf99340-f5f9-4276-ade2-39348480a241" providerId="ADAL" clId="{F66A6B5C-B3B9-42D5-AC60-0C93E27B0BDE}" dt="2023-02-22T07:16:30.752" v="3072" actId="1076"/>
          <ac:spMkLst>
            <pc:docMk/>
            <pc:sldMk cId="1148122398" sldId="272"/>
            <ac:spMk id="21" creationId="{E689E240-C714-447F-B317-98AC650272C7}"/>
          </ac:spMkLst>
        </pc:spChg>
        <pc:spChg chg="mod">
          <ac:chgData name="Hoskote Jayanth (MS/EPH4-XC)" userId="fcf99340-f5f9-4276-ade2-39348480a241" providerId="ADAL" clId="{F66A6B5C-B3B9-42D5-AC60-0C93E27B0BDE}" dt="2023-02-22T07:16:30.752" v="3072" actId="1076"/>
          <ac:spMkLst>
            <pc:docMk/>
            <pc:sldMk cId="1148122398" sldId="272"/>
            <ac:spMk id="22" creationId="{0706FE61-8DC3-4F49-A1C0-78C27EAF56DD}"/>
          </ac:spMkLst>
        </pc:spChg>
        <pc:spChg chg="mod">
          <ac:chgData name="Hoskote Jayanth (MS/EPH4-XC)" userId="fcf99340-f5f9-4276-ade2-39348480a241" providerId="ADAL" clId="{F66A6B5C-B3B9-42D5-AC60-0C93E27B0BDE}" dt="2023-02-22T07:16:30.752" v="3072" actId="1076"/>
          <ac:spMkLst>
            <pc:docMk/>
            <pc:sldMk cId="1148122398" sldId="272"/>
            <ac:spMk id="23" creationId="{A7DC3CA8-C585-4F6E-81F4-5273C3C48E23}"/>
          </ac:spMkLst>
        </pc:spChg>
        <pc:spChg chg="mod">
          <ac:chgData name="Hoskote Jayanth (MS/EPH4-XC)" userId="fcf99340-f5f9-4276-ade2-39348480a241" providerId="ADAL" clId="{F66A6B5C-B3B9-42D5-AC60-0C93E27B0BDE}" dt="2023-02-22T07:16:30.752" v="3072" actId="1076"/>
          <ac:spMkLst>
            <pc:docMk/>
            <pc:sldMk cId="1148122398" sldId="272"/>
            <ac:spMk id="24" creationId="{F5709059-B11A-4528-8A9F-36F3F629F9B9}"/>
          </ac:spMkLst>
        </pc:spChg>
        <pc:spChg chg="mod">
          <ac:chgData name="Hoskote Jayanth (MS/EPH4-XC)" userId="fcf99340-f5f9-4276-ade2-39348480a241" providerId="ADAL" clId="{F66A6B5C-B3B9-42D5-AC60-0C93E27B0BDE}" dt="2023-02-22T07:16:30.752" v="3072" actId="1076"/>
          <ac:spMkLst>
            <pc:docMk/>
            <pc:sldMk cId="1148122398" sldId="272"/>
            <ac:spMk id="25" creationId="{FDAEDC20-4172-42FE-AE06-FA4CBF2DE43F}"/>
          </ac:spMkLst>
        </pc:spChg>
        <pc:spChg chg="mod">
          <ac:chgData name="Hoskote Jayanth (MS/EPH4-XC)" userId="fcf99340-f5f9-4276-ade2-39348480a241" providerId="ADAL" clId="{F66A6B5C-B3B9-42D5-AC60-0C93E27B0BDE}" dt="2023-02-22T07:16:30.752" v="3072" actId="1076"/>
          <ac:spMkLst>
            <pc:docMk/>
            <pc:sldMk cId="1148122398" sldId="272"/>
            <ac:spMk id="26" creationId="{759FB392-0B34-4550-AE91-1882BCC06F4C}"/>
          </ac:spMkLst>
        </pc:spChg>
        <pc:spChg chg="mod">
          <ac:chgData name="Hoskote Jayanth (MS/EPH4-XC)" userId="fcf99340-f5f9-4276-ade2-39348480a241" providerId="ADAL" clId="{F66A6B5C-B3B9-42D5-AC60-0C93E27B0BDE}" dt="2023-02-22T07:16:30.752" v="3072" actId="1076"/>
          <ac:spMkLst>
            <pc:docMk/>
            <pc:sldMk cId="1148122398" sldId="272"/>
            <ac:spMk id="27" creationId="{2B444584-188B-4B6D-8CB8-B8285BFC9F6B}"/>
          </ac:spMkLst>
        </pc:spChg>
        <pc:spChg chg="mod">
          <ac:chgData name="Hoskote Jayanth (MS/EPH4-XC)" userId="fcf99340-f5f9-4276-ade2-39348480a241" providerId="ADAL" clId="{F66A6B5C-B3B9-42D5-AC60-0C93E27B0BDE}" dt="2023-02-22T07:16:30.752" v="3072" actId="1076"/>
          <ac:spMkLst>
            <pc:docMk/>
            <pc:sldMk cId="1148122398" sldId="272"/>
            <ac:spMk id="28" creationId="{86596F2D-4384-4375-9D33-B05C2501381F}"/>
          </ac:spMkLst>
        </pc:spChg>
        <pc:spChg chg="mod">
          <ac:chgData name="Hoskote Jayanth (MS/EPH4-XC)" userId="fcf99340-f5f9-4276-ade2-39348480a241" providerId="ADAL" clId="{F66A6B5C-B3B9-42D5-AC60-0C93E27B0BDE}" dt="2023-02-22T07:16:30.752" v="3072" actId="1076"/>
          <ac:spMkLst>
            <pc:docMk/>
            <pc:sldMk cId="1148122398" sldId="272"/>
            <ac:spMk id="29" creationId="{4197A838-A4AD-4116-ABC9-AB4B07A01144}"/>
          </ac:spMkLst>
        </pc:spChg>
        <pc:spChg chg="mod">
          <ac:chgData name="Hoskote Jayanth (MS/EPH4-XC)" userId="fcf99340-f5f9-4276-ade2-39348480a241" providerId="ADAL" clId="{F66A6B5C-B3B9-42D5-AC60-0C93E27B0BDE}" dt="2023-02-22T07:16:30.752" v="3072" actId="1076"/>
          <ac:spMkLst>
            <pc:docMk/>
            <pc:sldMk cId="1148122398" sldId="272"/>
            <ac:spMk id="30" creationId="{80EC9C11-90BF-4EBE-8620-37131A068488}"/>
          </ac:spMkLst>
        </pc:spChg>
        <pc:spChg chg="mod">
          <ac:chgData name="Hoskote Jayanth (MS/EPH4-XC)" userId="fcf99340-f5f9-4276-ade2-39348480a241" providerId="ADAL" clId="{F66A6B5C-B3B9-42D5-AC60-0C93E27B0BDE}" dt="2023-02-22T07:16:30.752" v="3072" actId="1076"/>
          <ac:spMkLst>
            <pc:docMk/>
            <pc:sldMk cId="1148122398" sldId="272"/>
            <ac:spMk id="31" creationId="{D244CB1B-4934-4840-A3BE-2828B231EDDE}"/>
          </ac:spMkLst>
        </pc:spChg>
        <pc:spChg chg="mod">
          <ac:chgData name="Hoskote Jayanth (MS/EPH4-XC)" userId="fcf99340-f5f9-4276-ade2-39348480a241" providerId="ADAL" clId="{F66A6B5C-B3B9-42D5-AC60-0C93E27B0BDE}" dt="2023-02-22T07:16:30.752" v="3072" actId="1076"/>
          <ac:spMkLst>
            <pc:docMk/>
            <pc:sldMk cId="1148122398" sldId="272"/>
            <ac:spMk id="32" creationId="{77EBAFB0-9256-433E-B805-B23BAA8EF8AE}"/>
          </ac:spMkLst>
        </pc:spChg>
        <pc:cxnChg chg="mod">
          <ac:chgData name="Hoskote Jayanth (MS/EPH4-XC)" userId="fcf99340-f5f9-4276-ade2-39348480a241" providerId="ADAL" clId="{F66A6B5C-B3B9-42D5-AC60-0C93E27B0BDE}" dt="2023-02-22T07:16:30.752" v="3072" actId="1076"/>
          <ac:cxnSpMkLst>
            <pc:docMk/>
            <pc:sldMk cId="1148122398" sldId="272"/>
            <ac:cxnSpMk id="36" creationId="{F723B725-D81C-4217-93DB-7723C993693E}"/>
          </ac:cxnSpMkLst>
        </pc:cxnChg>
        <pc:cxnChg chg="mod">
          <ac:chgData name="Hoskote Jayanth (MS/EPH4-XC)" userId="fcf99340-f5f9-4276-ade2-39348480a241" providerId="ADAL" clId="{F66A6B5C-B3B9-42D5-AC60-0C93E27B0BDE}" dt="2023-02-22T07:16:30.752" v="3072" actId="1076"/>
          <ac:cxnSpMkLst>
            <pc:docMk/>
            <pc:sldMk cId="1148122398" sldId="272"/>
            <ac:cxnSpMk id="45" creationId="{4BAB8246-42B6-40E6-A93D-CA6E7FD8C2C7}"/>
          </ac:cxnSpMkLst>
        </pc:cxnChg>
        <pc:cxnChg chg="mod">
          <ac:chgData name="Hoskote Jayanth (MS/EPH4-XC)" userId="fcf99340-f5f9-4276-ade2-39348480a241" providerId="ADAL" clId="{F66A6B5C-B3B9-42D5-AC60-0C93E27B0BDE}" dt="2023-02-22T07:16:30.752" v="3072" actId="1076"/>
          <ac:cxnSpMkLst>
            <pc:docMk/>
            <pc:sldMk cId="1148122398" sldId="272"/>
            <ac:cxnSpMk id="51" creationId="{97D0FC83-926F-43C1-8416-75F5FD708632}"/>
          </ac:cxnSpMkLst>
        </pc:cxnChg>
        <pc:cxnChg chg="mod">
          <ac:chgData name="Hoskote Jayanth (MS/EPH4-XC)" userId="fcf99340-f5f9-4276-ade2-39348480a241" providerId="ADAL" clId="{F66A6B5C-B3B9-42D5-AC60-0C93E27B0BDE}" dt="2023-02-22T07:16:30.752" v="3072" actId="1076"/>
          <ac:cxnSpMkLst>
            <pc:docMk/>
            <pc:sldMk cId="1148122398" sldId="272"/>
            <ac:cxnSpMk id="55" creationId="{D4F7D2C3-199C-4D9B-93D8-A0F46DAD2312}"/>
          </ac:cxnSpMkLst>
        </pc:cxnChg>
        <pc:cxnChg chg="mod">
          <ac:chgData name="Hoskote Jayanth (MS/EPH4-XC)" userId="fcf99340-f5f9-4276-ade2-39348480a241" providerId="ADAL" clId="{F66A6B5C-B3B9-42D5-AC60-0C93E27B0BDE}" dt="2023-02-22T07:16:30.752" v="3072" actId="1076"/>
          <ac:cxnSpMkLst>
            <pc:docMk/>
            <pc:sldMk cId="1148122398" sldId="272"/>
            <ac:cxnSpMk id="58" creationId="{31E81F66-E5DF-48E9-9C6F-54D358DF4376}"/>
          </ac:cxnSpMkLst>
        </pc:cxnChg>
        <pc:cxnChg chg="mod">
          <ac:chgData name="Hoskote Jayanth (MS/EPH4-XC)" userId="fcf99340-f5f9-4276-ade2-39348480a241" providerId="ADAL" clId="{F66A6B5C-B3B9-42D5-AC60-0C93E27B0BDE}" dt="2023-02-22T07:16:30.752" v="3072" actId="1076"/>
          <ac:cxnSpMkLst>
            <pc:docMk/>
            <pc:sldMk cId="1148122398" sldId="272"/>
            <ac:cxnSpMk id="64" creationId="{759266F9-D656-4EF8-A89D-C5D913750573}"/>
          </ac:cxnSpMkLst>
        </pc:cxnChg>
        <pc:cxnChg chg="mod">
          <ac:chgData name="Hoskote Jayanth (MS/EPH4-XC)" userId="fcf99340-f5f9-4276-ade2-39348480a241" providerId="ADAL" clId="{F66A6B5C-B3B9-42D5-AC60-0C93E27B0BDE}" dt="2023-02-22T07:08:55.082" v="2750" actId="1076"/>
          <ac:cxnSpMkLst>
            <pc:docMk/>
            <pc:sldMk cId="1148122398" sldId="272"/>
            <ac:cxnSpMk id="110" creationId="{4019E58D-C0D0-4BDD-BD54-420B35E225D0}"/>
          </ac:cxnSpMkLst>
        </pc:cxnChg>
        <pc:cxnChg chg="mod">
          <ac:chgData name="Hoskote Jayanth (MS/EPH4-XC)" userId="fcf99340-f5f9-4276-ade2-39348480a241" providerId="ADAL" clId="{F66A6B5C-B3B9-42D5-AC60-0C93E27B0BDE}" dt="2023-02-22T07:08:55.082" v="2750" actId="1076"/>
          <ac:cxnSpMkLst>
            <pc:docMk/>
            <pc:sldMk cId="1148122398" sldId="272"/>
            <ac:cxnSpMk id="160" creationId="{A90D8F40-6D10-4710-912C-42FA7D3B27AB}"/>
          </ac:cxnSpMkLst>
        </pc:cxnChg>
        <pc:cxnChg chg="mod">
          <ac:chgData name="Hoskote Jayanth (MS/EPH4-XC)" userId="fcf99340-f5f9-4276-ade2-39348480a241" providerId="ADAL" clId="{F66A6B5C-B3B9-42D5-AC60-0C93E27B0BDE}" dt="2023-02-22T07:08:55.082" v="2750" actId="1076"/>
          <ac:cxnSpMkLst>
            <pc:docMk/>
            <pc:sldMk cId="1148122398" sldId="272"/>
            <ac:cxnSpMk id="161" creationId="{3CEB898C-A142-4580-9AF8-F3E1074F00B9}"/>
          </ac:cxnSpMkLst>
        </pc:cxnChg>
      </pc:sldChg>
      <pc:sldChg chg="addSp delSp modSp mod">
        <pc:chgData name="Hoskote Jayanth (MS/EPH4-XC)" userId="fcf99340-f5f9-4276-ade2-39348480a241" providerId="ADAL" clId="{F66A6B5C-B3B9-42D5-AC60-0C93E27B0BDE}" dt="2023-02-22T11:35:21.862" v="3159" actId="1076"/>
        <pc:sldMkLst>
          <pc:docMk/>
          <pc:sldMk cId="2550588351" sldId="274"/>
        </pc:sldMkLst>
        <pc:picChg chg="add mod">
          <ac:chgData name="Hoskote Jayanth (MS/EPH4-XC)" userId="fcf99340-f5f9-4276-ade2-39348480a241" providerId="ADAL" clId="{F66A6B5C-B3B9-42D5-AC60-0C93E27B0BDE}" dt="2023-02-22T11:29:53.710" v="3133" actId="1076"/>
          <ac:picMkLst>
            <pc:docMk/>
            <pc:sldMk cId="2550588351" sldId="274"/>
            <ac:picMk id="6" creationId="{60F4572D-B38A-43E8-84CA-E162B17B4D86}"/>
          </ac:picMkLst>
        </pc:picChg>
        <pc:picChg chg="add mod">
          <ac:chgData name="Hoskote Jayanth (MS/EPH4-XC)" userId="fcf99340-f5f9-4276-ade2-39348480a241" providerId="ADAL" clId="{F66A6B5C-B3B9-42D5-AC60-0C93E27B0BDE}" dt="2023-02-22T11:32:27.774" v="3156" actId="1076"/>
          <ac:picMkLst>
            <pc:docMk/>
            <pc:sldMk cId="2550588351" sldId="274"/>
            <ac:picMk id="8" creationId="{C46CC11D-5147-4BC8-846B-F1074AF3BA28}"/>
          </ac:picMkLst>
        </pc:picChg>
        <pc:picChg chg="del mod">
          <ac:chgData name="Hoskote Jayanth (MS/EPH4-XC)" userId="fcf99340-f5f9-4276-ade2-39348480a241" providerId="ADAL" clId="{F66A6B5C-B3B9-42D5-AC60-0C93E27B0BDE}" dt="2023-02-22T11:35:18.681" v="3157" actId="478"/>
          <ac:picMkLst>
            <pc:docMk/>
            <pc:sldMk cId="2550588351" sldId="274"/>
            <ac:picMk id="10" creationId="{2351E164-2B93-4857-B3C7-391F6D131BE5}"/>
          </ac:picMkLst>
        </pc:picChg>
        <pc:picChg chg="add mod">
          <ac:chgData name="Hoskote Jayanth (MS/EPH4-XC)" userId="fcf99340-f5f9-4276-ade2-39348480a241" providerId="ADAL" clId="{F66A6B5C-B3B9-42D5-AC60-0C93E27B0BDE}" dt="2023-02-22T11:32:24.060" v="3155" actId="1076"/>
          <ac:picMkLst>
            <pc:docMk/>
            <pc:sldMk cId="2550588351" sldId="274"/>
            <ac:picMk id="11" creationId="{8FF02567-A3E5-4574-9F2F-9051F6D45BB9}"/>
          </ac:picMkLst>
        </pc:picChg>
        <pc:picChg chg="del">
          <ac:chgData name="Hoskote Jayanth (MS/EPH4-XC)" userId="fcf99340-f5f9-4276-ade2-39348480a241" providerId="ADAL" clId="{F66A6B5C-B3B9-42D5-AC60-0C93E27B0BDE}" dt="2023-02-22T11:29:35.580" v="3127" actId="478"/>
          <ac:picMkLst>
            <pc:docMk/>
            <pc:sldMk cId="2550588351" sldId="274"/>
            <ac:picMk id="12" creationId="{3E9F1FE2-9548-4642-97F8-78EF2BE95E8F}"/>
          </ac:picMkLst>
        </pc:picChg>
        <pc:picChg chg="del">
          <ac:chgData name="Hoskote Jayanth (MS/EPH4-XC)" userId="fcf99340-f5f9-4276-ade2-39348480a241" providerId="ADAL" clId="{F66A6B5C-B3B9-42D5-AC60-0C93E27B0BDE}" dt="2023-02-22T11:30:16" v="3134" actId="478"/>
          <ac:picMkLst>
            <pc:docMk/>
            <pc:sldMk cId="2550588351" sldId="274"/>
            <ac:picMk id="14" creationId="{8433C0F1-439F-4016-9519-D0172D788AE1}"/>
          </ac:picMkLst>
        </pc:picChg>
        <pc:picChg chg="add mod">
          <ac:chgData name="Hoskote Jayanth (MS/EPH4-XC)" userId="fcf99340-f5f9-4276-ade2-39348480a241" providerId="ADAL" clId="{F66A6B5C-B3B9-42D5-AC60-0C93E27B0BDE}" dt="2023-02-22T11:32:19.202" v="3154" actId="1076"/>
          <ac:picMkLst>
            <pc:docMk/>
            <pc:sldMk cId="2550588351" sldId="274"/>
            <ac:picMk id="15" creationId="{000E1CB1-BC69-4E50-B9EA-3ECF92A571CE}"/>
          </ac:picMkLst>
        </pc:picChg>
        <pc:picChg chg="del">
          <ac:chgData name="Hoskote Jayanth (MS/EPH4-XC)" userId="fcf99340-f5f9-4276-ade2-39348480a241" providerId="ADAL" clId="{F66A6B5C-B3B9-42D5-AC60-0C93E27B0BDE}" dt="2023-02-22T11:31:02.443" v="3142" actId="478"/>
          <ac:picMkLst>
            <pc:docMk/>
            <pc:sldMk cId="2550588351" sldId="274"/>
            <ac:picMk id="16" creationId="{5FD0C435-69A2-46C1-9287-DCFBC757DEA0}"/>
          </ac:picMkLst>
        </pc:picChg>
        <pc:picChg chg="del">
          <ac:chgData name="Hoskote Jayanth (MS/EPH4-XC)" userId="fcf99340-f5f9-4276-ade2-39348480a241" providerId="ADAL" clId="{F66A6B5C-B3B9-42D5-AC60-0C93E27B0BDE}" dt="2023-02-22T11:31:43.530" v="3147" actId="478"/>
          <ac:picMkLst>
            <pc:docMk/>
            <pc:sldMk cId="2550588351" sldId="274"/>
            <ac:picMk id="18" creationId="{51AF5051-6C2B-429C-B7F4-DC736E2C0960}"/>
          </ac:picMkLst>
        </pc:picChg>
        <pc:picChg chg="add mod">
          <ac:chgData name="Hoskote Jayanth (MS/EPH4-XC)" userId="fcf99340-f5f9-4276-ade2-39348480a241" providerId="ADAL" clId="{F66A6B5C-B3B9-42D5-AC60-0C93E27B0BDE}" dt="2023-02-22T11:35:21.862" v="3159" actId="1076"/>
          <ac:picMkLst>
            <pc:docMk/>
            <pc:sldMk cId="2550588351" sldId="274"/>
            <ac:picMk id="19" creationId="{AB4BB40D-1D79-44C6-9EFE-42AE6B49976C}"/>
          </ac:picMkLst>
        </pc:picChg>
        <pc:picChg chg="del">
          <ac:chgData name="Hoskote Jayanth (MS/EPH4-XC)" userId="fcf99340-f5f9-4276-ade2-39348480a241" providerId="ADAL" clId="{F66A6B5C-B3B9-42D5-AC60-0C93E27B0BDE}" dt="2023-02-22T11:32:07.155" v="3148" actId="478"/>
          <ac:picMkLst>
            <pc:docMk/>
            <pc:sldMk cId="2550588351" sldId="274"/>
            <ac:picMk id="20" creationId="{0E6AA0D6-C0AE-474A-9932-56E67D977515}"/>
          </ac:picMkLst>
        </pc:picChg>
        <pc:cxnChg chg="add del mod">
          <ac:chgData name="Hoskote Jayanth (MS/EPH4-XC)" userId="fcf99340-f5f9-4276-ade2-39348480a241" providerId="ADAL" clId="{F66A6B5C-B3B9-42D5-AC60-0C93E27B0BDE}" dt="2023-02-22T07:21:41.769" v="3122" actId="478"/>
          <ac:cxnSpMkLst>
            <pc:docMk/>
            <pc:sldMk cId="2550588351" sldId="274"/>
            <ac:cxnSpMk id="6" creationId="{2D7CD96D-4EFD-49DB-8842-6E55260AA0D8}"/>
          </ac:cxnSpMkLst>
        </pc:cxnChg>
        <pc:cxnChg chg="add del mod">
          <ac:chgData name="Hoskote Jayanth (MS/EPH4-XC)" userId="fcf99340-f5f9-4276-ade2-39348480a241" providerId="ADAL" clId="{F66A6B5C-B3B9-42D5-AC60-0C93E27B0BDE}" dt="2023-02-22T07:19:37.906" v="3089" actId="478"/>
          <ac:cxnSpMkLst>
            <pc:docMk/>
            <pc:sldMk cId="2550588351" sldId="274"/>
            <ac:cxnSpMk id="15" creationId="{0471527A-D228-429E-BCC6-847C7E6FFA45}"/>
          </ac:cxnSpMkLst>
        </pc:cxnChg>
        <pc:cxnChg chg="add del mod">
          <ac:chgData name="Hoskote Jayanth (MS/EPH4-XC)" userId="fcf99340-f5f9-4276-ade2-39348480a241" providerId="ADAL" clId="{F66A6B5C-B3B9-42D5-AC60-0C93E27B0BDE}" dt="2023-02-22T07:21:34.498" v="3120" actId="478"/>
          <ac:cxnSpMkLst>
            <pc:docMk/>
            <pc:sldMk cId="2550588351" sldId="274"/>
            <ac:cxnSpMk id="19" creationId="{A8ECD81C-450F-4703-BD21-2820AE22335D}"/>
          </ac:cxnSpMkLst>
        </pc:cxnChg>
        <pc:cxnChg chg="add del mod">
          <ac:chgData name="Hoskote Jayanth (MS/EPH4-XC)" userId="fcf99340-f5f9-4276-ade2-39348480a241" providerId="ADAL" clId="{F66A6B5C-B3B9-42D5-AC60-0C93E27B0BDE}" dt="2023-02-22T07:21:39.894" v="3121" actId="478"/>
          <ac:cxnSpMkLst>
            <pc:docMk/>
            <pc:sldMk cId="2550588351" sldId="274"/>
            <ac:cxnSpMk id="28" creationId="{0CBAC4BD-5906-43D4-A6C3-6176D3264B41}"/>
          </ac:cxnSpMkLst>
        </pc:cxnChg>
        <pc:cxnChg chg="add del mod">
          <ac:chgData name="Hoskote Jayanth (MS/EPH4-XC)" userId="fcf99340-f5f9-4276-ade2-39348480a241" providerId="ADAL" clId="{F66A6B5C-B3B9-42D5-AC60-0C93E27B0BDE}" dt="2023-02-22T07:21:32.856" v="3119" actId="478"/>
          <ac:cxnSpMkLst>
            <pc:docMk/>
            <pc:sldMk cId="2550588351" sldId="274"/>
            <ac:cxnSpMk id="31" creationId="{3D451BA2-A091-4AC1-BD03-576E21C1811F}"/>
          </ac:cxnSpMkLst>
        </pc:cxnChg>
        <pc:cxnChg chg="add del">
          <ac:chgData name="Hoskote Jayanth (MS/EPH4-XC)" userId="fcf99340-f5f9-4276-ade2-39348480a241" providerId="ADAL" clId="{F66A6B5C-B3B9-42D5-AC60-0C93E27B0BDE}" dt="2023-02-22T07:21:30.815" v="3115" actId="11529"/>
          <ac:cxnSpMkLst>
            <pc:docMk/>
            <pc:sldMk cId="2550588351" sldId="274"/>
            <ac:cxnSpMk id="35" creationId="{C4F79C6A-9911-4B54-A0E4-FB54797EB8C0}"/>
          </ac:cxnSpMkLst>
        </pc:cxnChg>
        <pc:cxnChg chg="add del mod">
          <ac:chgData name="Hoskote Jayanth (MS/EPH4-XC)" userId="fcf99340-f5f9-4276-ade2-39348480a241" providerId="ADAL" clId="{F66A6B5C-B3B9-42D5-AC60-0C93E27B0BDE}" dt="2023-02-22T07:21:30.496" v="3113" actId="11529"/>
          <ac:cxnSpMkLst>
            <pc:docMk/>
            <pc:sldMk cId="2550588351" sldId="274"/>
            <ac:cxnSpMk id="37" creationId="{796221D5-567B-46D5-9784-E43E911543F2}"/>
          </ac:cxnSpMkLst>
        </pc:cxnChg>
        <pc:cxnChg chg="add del mod">
          <ac:chgData name="Hoskote Jayanth (MS/EPH4-XC)" userId="fcf99340-f5f9-4276-ade2-39348480a241" providerId="ADAL" clId="{F66A6B5C-B3B9-42D5-AC60-0C93E27B0BDE}" dt="2023-02-22T07:21:30.114" v="3111" actId="11529"/>
          <ac:cxnSpMkLst>
            <pc:docMk/>
            <pc:sldMk cId="2550588351" sldId="274"/>
            <ac:cxnSpMk id="40" creationId="{10718AE6-F947-43C0-8651-3A6A21A43ADD}"/>
          </ac:cxnSpMkLst>
        </pc:cxnChg>
      </pc:sldChg>
      <pc:sldChg chg="modNotesTx">
        <pc:chgData name="Hoskote Jayanth (MS/EPH4-XC)" userId="fcf99340-f5f9-4276-ade2-39348480a241" providerId="ADAL" clId="{F66A6B5C-B3B9-42D5-AC60-0C93E27B0BDE}" dt="2023-02-22T06:49:48.462" v="2477" actId="20577"/>
        <pc:sldMkLst>
          <pc:docMk/>
          <pc:sldMk cId="300020123" sldId="275"/>
        </pc:sldMkLst>
      </pc:sldChg>
    </pc:docChg>
  </pc:docChgLst>
  <pc:docChgLst>
    <pc:chgData name="Hoskote Jayanth (MS/EPH4-XC)" userId="fcf99340-f5f9-4276-ade2-39348480a241" providerId="ADAL" clId="{789A7DDF-9C54-46CA-8ECC-6960851DE445}"/>
    <pc:docChg chg="custSel modSld">
      <pc:chgData name="Hoskote Jayanth (MS/EPH4-XC)" userId="fcf99340-f5f9-4276-ade2-39348480a241" providerId="ADAL" clId="{789A7DDF-9C54-46CA-8ECC-6960851DE445}" dt="2022-12-07T06:17:08.882" v="78" actId="207"/>
      <pc:docMkLst>
        <pc:docMk/>
      </pc:docMkLst>
      <pc:sldChg chg="modSp mod">
        <pc:chgData name="Hoskote Jayanth (MS/EPH4-XC)" userId="fcf99340-f5f9-4276-ade2-39348480a241" providerId="ADAL" clId="{789A7DDF-9C54-46CA-8ECC-6960851DE445}" dt="2022-12-07T06:17:08.882" v="78" actId="207"/>
        <pc:sldMkLst>
          <pc:docMk/>
          <pc:sldMk cId="1644552055" sldId="261"/>
        </pc:sldMkLst>
        <pc:graphicFrameChg chg="modGraphic">
          <ac:chgData name="Hoskote Jayanth (MS/EPH4-XC)" userId="fcf99340-f5f9-4276-ade2-39348480a241" providerId="ADAL" clId="{789A7DDF-9C54-46CA-8ECC-6960851DE445}" dt="2022-12-07T06:17:08.882" v="78" actId="207"/>
          <ac:graphicFrameMkLst>
            <pc:docMk/>
            <pc:sldMk cId="1644552055" sldId="261"/>
            <ac:graphicFrameMk id="7" creationId="{1C8F2073-97DD-4622-9E31-F3E8CCBE700C}"/>
          </ac:graphicFrameMkLst>
        </pc:graphicFrameChg>
      </pc:sldChg>
    </pc:docChg>
  </pc:docChgLst>
  <pc:docChgLst>
    <pc:chgData name="Hoskote Jayanth (MS/EPH4-XC)" userId="fcf99340-f5f9-4276-ade2-39348480a241" providerId="ADAL" clId="{DE33A017-6072-46ED-9716-3597770E0D54}"/>
    <pc:docChg chg="undo custSel delSld modSld">
      <pc:chgData name="Hoskote Jayanth (MS/EPH4-XC)" userId="fcf99340-f5f9-4276-ade2-39348480a241" providerId="ADAL" clId="{DE33A017-6072-46ED-9716-3597770E0D54}" dt="2023-01-18T12:29:53.837" v="126" actId="20577"/>
      <pc:docMkLst>
        <pc:docMk/>
      </pc:docMkLst>
      <pc:sldChg chg="modSp mod">
        <pc:chgData name="Hoskote Jayanth (MS/EPH4-XC)" userId="fcf99340-f5f9-4276-ade2-39348480a241" providerId="ADAL" clId="{DE33A017-6072-46ED-9716-3597770E0D54}" dt="2023-01-18T12:22:00.921" v="77" actId="20577"/>
        <pc:sldMkLst>
          <pc:docMk/>
          <pc:sldMk cId="28530264" sldId="256"/>
        </pc:sldMkLst>
        <pc:spChg chg="mod">
          <ac:chgData name="Hoskote Jayanth (MS/EPH4-XC)" userId="fcf99340-f5f9-4276-ade2-39348480a241" providerId="ADAL" clId="{DE33A017-6072-46ED-9716-3597770E0D54}" dt="2023-01-18T12:22:00.921" v="77" actId="20577"/>
          <ac:spMkLst>
            <pc:docMk/>
            <pc:sldMk cId="28530264" sldId="256"/>
            <ac:spMk id="2" creationId="{17DB89E0-89D9-4425-AE04-BF03119740B1}"/>
          </ac:spMkLst>
        </pc:spChg>
      </pc:sldChg>
      <pc:sldChg chg="modSp mod modNotesTx">
        <pc:chgData name="Hoskote Jayanth (MS/EPH4-XC)" userId="fcf99340-f5f9-4276-ade2-39348480a241" providerId="ADAL" clId="{DE33A017-6072-46ED-9716-3597770E0D54}" dt="2023-01-18T12:29:53.837" v="126" actId="20577"/>
        <pc:sldMkLst>
          <pc:docMk/>
          <pc:sldMk cId="1644552055" sldId="261"/>
        </pc:sldMkLst>
        <pc:graphicFrameChg chg="modGraphic">
          <ac:chgData name="Hoskote Jayanth (MS/EPH4-XC)" userId="fcf99340-f5f9-4276-ade2-39348480a241" providerId="ADAL" clId="{DE33A017-6072-46ED-9716-3597770E0D54}" dt="2023-01-18T12:29:53.837" v="126" actId="20577"/>
          <ac:graphicFrameMkLst>
            <pc:docMk/>
            <pc:sldMk cId="1644552055" sldId="261"/>
            <ac:graphicFrameMk id="7" creationId="{1C8F2073-97DD-4622-9E31-F3E8CCBE700C}"/>
          </ac:graphicFrameMkLst>
        </pc:graphicFrameChg>
      </pc:sldChg>
      <pc:sldChg chg="del">
        <pc:chgData name="Hoskote Jayanth (MS/EPH4-XC)" userId="fcf99340-f5f9-4276-ade2-39348480a241" providerId="ADAL" clId="{DE33A017-6072-46ED-9716-3597770E0D54}" dt="2023-01-18T06:27:33.523" v="60" actId="47"/>
        <pc:sldMkLst>
          <pc:docMk/>
          <pc:sldMk cId="2123425714" sldId="262"/>
        </pc:sldMkLst>
      </pc:sldChg>
      <pc:sldChg chg="addSp delSp modSp mod">
        <pc:chgData name="Hoskote Jayanth (MS/EPH4-XC)" userId="fcf99340-f5f9-4276-ade2-39348480a241" providerId="ADAL" clId="{DE33A017-6072-46ED-9716-3597770E0D54}" dt="2023-01-18T06:27:07.118" v="59" actId="6549"/>
        <pc:sldMkLst>
          <pc:docMk/>
          <pc:sldMk cId="3407533581" sldId="266"/>
        </pc:sldMkLst>
        <pc:spChg chg="mod">
          <ac:chgData name="Hoskote Jayanth (MS/EPH4-XC)" userId="fcf99340-f5f9-4276-ade2-39348480a241" providerId="ADAL" clId="{DE33A017-6072-46ED-9716-3597770E0D54}" dt="2023-01-18T06:25:53.478" v="37" actId="5793"/>
          <ac:spMkLst>
            <pc:docMk/>
            <pc:sldMk cId="3407533581" sldId="266"/>
            <ac:spMk id="3" creationId="{0F8C9E0F-3CA5-A9DE-2227-6EC38C71E2AE}"/>
          </ac:spMkLst>
        </pc:spChg>
        <pc:graphicFrameChg chg="add del mod modGraphic">
          <ac:chgData name="Hoskote Jayanth (MS/EPH4-XC)" userId="fcf99340-f5f9-4276-ade2-39348480a241" providerId="ADAL" clId="{DE33A017-6072-46ED-9716-3597770E0D54}" dt="2023-01-18T06:23:20.758" v="22"/>
          <ac:graphicFrameMkLst>
            <pc:docMk/>
            <pc:sldMk cId="3407533581" sldId="266"/>
            <ac:graphicFrameMk id="5" creationId="{CFEE67C3-8216-4271-92D3-464E235B8051}"/>
          </ac:graphicFrameMkLst>
        </pc:graphicFrameChg>
        <pc:graphicFrameChg chg="add del mod modGraphic">
          <ac:chgData name="Hoskote Jayanth (MS/EPH4-XC)" userId="fcf99340-f5f9-4276-ade2-39348480a241" providerId="ADAL" clId="{DE33A017-6072-46ED-9716-3597770E0D54}" dt="2023-01-18T06:27:07.118" v="59" actId="6549"/>
          <ac:graphicFrameMkLst>
            <pc:docMk/>
            <pc:sldMk cId="3407533581" sldId="266"/>
            <ac:graphicFrameMk id="6" creationId="{E6500229-2B4E-B340-DC1C-3D08539B1D64}"/>
          </ac:graphicFrameMkLst>
        </pc:graphicFrameChg>
      </pc:sldChg>
    </pc:docChg>
  </pc:docChgLst>
  <pc:docChgLst>
    <pc:chgData name="Jayanth Hoskote" userId="fcf99340-f5f9-4276-ade2-39348480a241" providerId="ADAL" clId="{F66A6B5C-B3B9-42D5-AC60-0C93E27B0BDE}"/>
    <pc:docChg chg="undo custSel addSld modSld">
      <pc:chgData name="Jayanth Hoskote" userId="fcf99340-f5f9-4276-ade2-39348480a241" providerId="ADAL" clId="{F66A6B5C-B3B9-42D5-AC60-0C93E27B0BDE}" dt="2023-02-22T05:26:40.668" v="2206" actId="1076"/>
      <pc:docMkLst>
        <pc:docMk/>
      </pc:docMkLst>
      <pc:sldChg chg="modSp mod">
        <pc:chgData name="Jayanth Hoskote" userId="fcf99340-f5f9-4276-ade2-39348480a241" providerId="ADAL" clId="{F66A6B5C-B3B9-42D5-AC60-0C93E27B0BDE}" dt="2023-02-22T04:50:02.823" v="2049" actId="20577"/>
        <pc:sldMkLst>
          <pc:docMk/>
          <pc:sldMk cId="1001866281" sldId="259"/>
        </pc:sldMkLst>
        <pc:spChg chg="mod">
          <ac:chgData name="Jayanth Hoskote" userId="fcf99340-f5f9-4276-ade2-39348480a241" providerId="ADAL" clId="{F66A6B5C-B3B9-42D5-AC60-0C93E27B0BDE}" dt="2023-02-22T04:50:02.823" v="2049" actId="20577"/>
          <ac:spMkLst>
            <pc:docMk/>
            <pc:sldMk cId="1001866281" sldId="259"/>
            <ac:spMk id="4" creationId="{8BA28280-C107-47F1-A4B8-1BA00F5007DA}"/>
          </ac:spMkLst>
        </pc:spChg>
      </pc:sldChg>
      <pc:sldChg chg="addSp delSp modSp modNotesTx">
        <pc:chgData name="Jayanth Hoskote" userId="fcf99340-f5f9-4276-ade2-39348480a241" providerId="ADAL" clId="{F66A6B5C-B3B9-42D5-AC60-0C93E27B0BDE}" dt="2023-02-22T04:52:08.297" v="2052"/>
        <pc:sldMkLst>
          <pc:docMk/>
          <pc:sldMk cId="1922521221" sldId="266"/>
        </pc:sldMkLst>
        <pc:spChg chg="add del mod">
          <ac:chgData name="Jayanth Hoskote" userId="fcf99340-f5f9-4276-ade2-39348480a241" providerId="ADAL" clId="{F66A6B5C-B3B9-42D5-AC60-0C93E27B0BDE}" dt="2023-02-22T04:52:08.297" v="2052"/>
          <ac:spMkLst>
            <pc:docMk/>
            <pc:sldMk cId="1922521221" sldId="266"/>
            <ac:spMk id="7" creationId="{AF4FA406-9535-4307-AFE9-FEE26054782A}"/>
          </ac:spMkLst>
        </pc:spChg>
      </pc:sldChg>
      <pc:sldChg chg="modSp">
        <pc:chgData name="Jayanth Hoskote" userId="fcf99340-f5f9-4276-ade2-39348480a241" providerId="ADAL" clId="{F66A6B5C-B3B9-42D5-AC60-0C93E27B0BDE}" dt="2023-02-22T03:10:35.441" v="88" actId="20577"/>
        <pc:sldMkLst>
          <pc:docMk/>
          <pc:sldMk cId="3577296747" sldId="267"/>
        </pc:sldMkLst>
        <pc:spChg chg="mod">
          <ac:chgData name="Jayanth Hoskote" userId="fcf99340-f5f9-4276-ade2-39348480a241" providerId="ADAL" clId="{F66A6B5C-B3B9-42D5-AC60-0C93E27B0BDE}" dt="2023-02-22T03:10:35.441" v="88" actId="20577"/>
          <ac:spMkLst>
            <pc:docMk/>
            <pc:sldMk cId="3577296747" sldId="267"/>
            <ac:spMk id="17" creationId="{0A7553C0-9689-4607-A724-BC5AD6BBBFA9}"/>
          </ac:spMkLst>
        </pc:spChg>
      </pc:sldChg>
      <pc:sldChg chg="addSp delSp modSp add mod modAnim">
        <pc:chgData name="Jayanth Hoskote" userId="fcf99340-f5f9-4276-ade2-39348480a241" providerId="ADAL" clId="{F66A6B5C-B3B9-42D5-AC60-0C93E27B0BDE}" dt="2023-02-22T04:30:15.228" v="1843" actId="1076"/>
        <pc:sldMkLst>
          <pc:docMk/>
          <pc:sldMk cId="3200984107" sldId="271"/>
        </pc:sldMkLst>
        <pc:spChg chg="mod">
          <ac:chgData name="Jayanth Hoskote" userId="fcf99340-f5f9-4276-ade2-39348480a241" providerId="ADAL" clId="{F66A6B5C-B3B9-42D5-AC60-0C93E27B0BDE}" dt="2023-02-22T03:03:47.861" v="18" actId="313"/>
          <ac:spMkLst>
            <pc:docMk/>
            <pc:sldMk cId="3200984107" sldId="271"/>
            <ac:spMk id="3" creationId="{D133BB08-1843-4D9A-B69A-7849008E2848}"/>
          </ac:spMkLst>
        </pc:spChg>
        <pc:spChg chg="del">
          <ac:chgData name="Jayanth Hoskote" userId="fcf99340-f5f9-4276-ade2-39348480a241" providerId="ADAL" clId="{F66A6B5C-B3B9-42D5-AC60-0C93E27B0BDE}" dt="2023-02-22T03:05:16.112" v="19" actId="478"/>
          <ac:spMkLst>
            <pc:docMk/>
            <pc:sldMk cId="3200984107" sldId="271"/>
            <ac:spMk id="5" creationId="{ECA53618-A1B9-45D2-958C-ECDB6B8FC3AF}"/>
          </ac:spMkLst>
        </pc:spChg>
        <pc:spChg chg="add mod">
          <ac:chgData name="Jayanth Hoskote" userId="fcf99340-f5f9-4276-ade2-39348480a241" providerId="ADAL" clId="{F66A6B5C-B3B9-42D5-AC60-0C93E27B0BDE}" dt="2023-02-22T04:30:01.583" v="1840" actId="1076"/>
          <ac:spMkLst>
            <pc:docMk/>
            <pc:sldMk cId="3200984107" sldId="271"/>
            <ac:spMk id="9" creationId="{B0827066-0017-4EEA-B732-ADF148D2D827}"/>
          </ac:spMkLst>
        </pc:spChg>
        <pc:spChg chg="add mod">
          <ac:chgData name="Jayanth Hoskote" userId="fcf99340-f5f9-4276-ade2-39348480a241" providerId="ADAL" clId="{F66A6B5C-B3B9-42D5-AC60-0C93E27B0BDE}" dt="2023-02-22T04:30:07.754" v="1841" actId="1076"/>
          <ac:spMkLst>
            <pc:docMk/>
            <pc:sldMk cId="3200984107" sldId="271"/>
            <ac:spMk id="10" creationId="{9970E44D-68A0-40EF-9B6F-7F7DFE4BC49A}"/>
          </ac:spMkLst>
        </pc:spChg>
        <pc:spChg chg="add mod">
          <ac:chgData name="Jayanth Hoskote" userId="fcf99340-f5f9-4276-ade2-39348480a241" providerId="ADAL" clId="{F66A6B5C-B3B9-42D5-AC60-0C93E27B0BDE}" dt="2023-02-22T03:18:01.444" v="216" actId="1037"/>
          <ac:spMkLst>
            <pc:docMk/>
            <pc:sldMk cId="3200984107" sldId="271"/>
            <ac:spMk id="11" creationId="{C168EF47-C09E-462D-80F0-58439D9FC838}"/>
          </ac:spMkLst>
        </pc:spChg>
        <pc:spChg chg="add mod">
          <ac:chgData name="Jayanth Hoskote" userId="fcf99340-f5f9-4276-ade2-39348480a241" providerId="ADAL" clId="{F66A6B5C-B3B9-42D5-AC60-0C93E27B0BDE}" dt="2023-02-22T04:30:10.963" v="1842" actId="1076"/>
          <ac:spMkLst>
            <pc:docMk/>
            <pc:sldMk cId="3200984107" sldId="271"/>
            <ac:spMk id="12" creationId="{242E36A4-5EF5-4A83-B458-DE3214913F49}"/>
          </ac:spMkLst>
        </pc:spChg>
        <pc:spChg chg="add mod">
          <ac:chgData name="Jayanth Hoskote" userId="fcf99340-f5f9-4276-ade2-39348480a241" providerId="ADAL" clId="{F66A6B5C-B3B9-42D5-AC60-0C93E27B0BDE}" dt="2023-02-22T03:18:25.556" v="219" actId="1076"/>
          <ac:spMkLst>
            <pc:docMk/>
            <pc:sldMk cId="3200984107" sldId="271"/>
            <ac:spMk id="13" creationId="{3AFAD5EE-94BA-46E5-AC0E-3C466B31A1FF}"/>
          </ac:spMkLst>
        </pc:spChg>
        <pc:spChg chg="add mod">
          <ac:chgData name="Jayanth Hoskote" userId="fcf99340-f5f9-4276-ade2-39348480a241" providerId="ADAL" clId="{F66A6B5C-B3B9-42D5-AC60-0C93E27B0BDE}" dt="2023-02-22T04:30:15.228" v="1843" actId="1076"/>
          <ac:spMkLst>
            <pc:docMk/>
            <pc:sldMk cId="3200984107" sldId="271"/>
            <ac:spMk id="14" creationId="{37310348-8FAF-4BB1-A29D-646C4F000993}"/>
          </ac:spMkLst>
        </pc:spChg>
        <pc:picChg chg="del">
          <ac:chgData name="Jayanth Hoskote" userId="fcf99340-f5f9-4276-ade2-39348480a241" providerId="ADAL" clId="{F66A6B5C-B3B9-42D5-AC60-0C93E27B0BDE}" dt="2023-02-22T03:05:18.679" v="20" actId="478"/>
          <ac:picMkLst>
            <pc:docMk/>
            <pc:sldMk cId="3200984107" sldId="271"/>
            <ac:picMk id="6" creationId="{1786F59E-6487-B7BA-49A7-B7699E32EB71}"/>
          </ac:picMkLst>
        </pc:picChg>
        <pc:picChg chg="add mod">
          <ac:chgData name="Jayanth Hoskote" userId="fcf99340-f5f9-4276-ade2-39348480a241" providerId="ADAL" clId="{F66A6B5C-B3B9-42D5-AC60-0C93E27B0BDE}" dt="2023-02-22T03:18:45.167" v="231" actId="1037"/>
          <ac:picMkLst>
            <pc:docMk/>
            <pc:sldMk cId="3200984107" sldId="271"/>
            <ac:picMk id="8" creationId="{66F42C79-DA89-4B72-BB07-FFD7329F4B39}"/>
          </ac:picMkLst>
        </pc:picChg>
      </pc:sldChg>
      <pc:sldChg chg="addSp delSp modSp add mod addAnim delAnim modAnim">
        <pc:chgData name="Jayanth Hoskote" userId="fcf99340-f5f9-4276-ade2-39348480a241" providerId="ADAL" clId="{F66A6B5C-B3B9-42D5-AC60-0C93E27B0BDE}" dt="2023-02-22T05:26:40.668" v="2206" actId="1076"/>
        <pc:sldMkLst>
          <pc:docMk/>
          <pc:sldMk cId="1148122398" sldId="272"/>
        </pc:sldMkLst>
        <pc:spChg chg="mod">
          <ac:chgData name="Jayanth Hoskote" userId="fcf99340-f5f9-4276-ade2-39348480a241" providerId="ADAL" clId="{F66A6B5C-B3B9-42D5-AC60-0C93E27B0BDE}" dt="2023-02-22T04:13:32.856" v="807" actId="1035"/>
          <ac:spMkLst>
            <pc:docMk/>
            <pc:sldMk cId="1148122398" sldId="272"/>
            <ac:spMk id="3" creationId="{D133BB08-1843-4D9A-B69A-7849008E2848}"/>
          </ac:spMkLst>
        </pc:spChg>
        <pc:spChg chg="del">
          <ac:chgData name="Jayanth Hoskote" userId="fcf99340-f5f9-4276-ade2-39348480a241" providerId="ADAL" clId="{F66A6B5C-B3B9-42D5-AC60-0C93E27B0BDE}" dt="2023-02-22T03:14:01.580" v="160" actId="478"/>
          <ac:spMkLst>
            <pc:docMk/>
            <pc:sldMk cId="1148122398" sldId="272"/>
            <ac:spMk id="5" creationId="{D7F65D58-5075-4983-AABE-BD1C6AE215DF}"/>
          </ac:spMkLst>
        </pc:spChg>
        <pc:spChg chg="del">
          <ac:chgData name="Jayanth Hoskote" userId="fcf99340-f5f9-4276-ade2-39348480a241" providerId="ADAL" clId="{F66A6B5C-B3B9-42D5-AC60-0C93E27B0BDE}" dt="2023-02-22T03:14:04.200" v="161" actId="478"/>
          <ac:spMkLst>
            <pc:docMk/>
            <pc:sldMk cId="1148122398" sldId="272"/>
            <ac:spMk id="6" creationId="{2E9590C8-BBDB-4C70-8EA8-CF08AB7192B2}"/>
          </ac:spMkLst>
        </pc:spChg>
        <pc:spChg chg="add mod">
          <ac:chgData name="Jayanth Hoskote" userId="fcf99340-f5f9-4276-ade2-39348480a241" providerId="ADAL" clId="{F66A6B5C-B3B9-42D5-AC60-0C93E27B0BDE}" dt="2023-02-22T04:13:47.902" v="883" actId="1035"/>
          <ac:spMkLst>
            <pc:docMk/>
            <pc:sldMk cId="1148122398" sldId="272"/>
            <ac:spMk id="7" creationId="{968C5F3F-253D-4298-833C-03C39A5BD66B}"/>
          </ac:spMkLst>
        </pc:spChg>
        <pc:spChg chg="add mod">
          <ac:chgData name="Jayanth Hoskote" userId="fcf99340-f5f9-4276-ade2-39348480a241" providerId="ADAL" clId="{F66A6B5C-B3B9-42D5-AC60-0C93E27B0BDE}" dt="2023-02-22T04:13:27.460" v="805" actId="1038"/>
          <ac:spMkLst>
            <pc:docMk/>
            <pc:sldMk cId="1148122398" sldId="272"/>
            <ac:spMk id="9" creationId="{E1C2813D-3349-4764-95DA-1A3DD7578091}"/>
          </ac:spMkLst>
        </pc:spChg>
        <pc:spChg chg="del mod">
          <ac:chgData name="Jayanth Hoskote" userId="fcf99340-f5f9-4276-ade2-39348480a241" providerId="ADAL" clId="{F66A6B5C-B3B9-42D5-AC60-0C93E27B0BDE}" dt="2023-02-22T03:19:52.656" v="233" actId="478"/>
          <ac:spMkLst>
            <pc:docMk/>
            <pc:sldMk cId="1148122398" sldId="272"/>
            <ac:spMk id="11" creationId="{1A8E6486-9536-4D07-BB59-5D6813266C7A}"/>
          </ac:spMkLst>
        </pc:spChg>
        <pc:spChg chg="del mod">
          <ac:chgData name="Jayanth Hoskote" userId="fcf99340-f5f9-4276-ade2-39348480a241" providerId="ADAL" clId="{F66A6B5C-B3B9-42D5-AC60-0C93E27B0BDE}" dt="2023-02-22T03:19:54.876" v="234" actId="478"/>
          <ac:spMkLst>
            <pc:docMk/>
            <pc:sldMk cId="1148122398" sldId="272"/>
            <ac:spMk id="12" creationId="{68234AAA-376D-4C3D-A718-75F44E987F35}"/>
          </ac:spMkLst>
        </pc:spChg>
        <pc:spChg chg="del">
          <ac:chgData name="Jayanth Hoskote" userId="fcf99340-f5f9-4276-ade2-39348480a241" providerId="ADAL" clId="{F66A6B5C-B3B9-42D5-AC60-0C93E27B0BDE}" dt="2023-02-22T03:18:18.311" v="217" actId="21"/>
          <ac:spMkLst>
            <pc:docMk/>
            <pc:sldMk cId="1148122398" sldId="272"/>
            <ac:spMk id="13" creationId="{D4D21C68-BA1D-4341-8A50-D25584343541}"/>
          </ac:spMkLst>
        </pc:spChg>
        <pc:spChg chg="del">
          <ac:chgData name="Jayanth Hoskote" userId="fcf99340-f5f9-4276-ade2-39348480a241" providerId="ADAL" clId="{F66A6B5C-B3B9-42D5-AC60-0C93E27B0BDE}" dt="2023-02-22T03:14:16.268" v="163" actId="478"/>
          <ac:spMkLst>
            <pc:docMk/>
            <pc:sldMk cId="1148122398" sldId="272"/>
            <ac:spMk id="14" creationId="{6BDA6F0C-4BCF-469D-BD3A-5EC8B3680087}"/>
          </ac:spMkLst>
        </pc:spChg>
        <pc:spChg chg="del">
          <ac:chgData name="Jayanth Hoskote" userId="fcf99340-f5f9-4276-ade2-39348480a241" providerId="ADAL" clId="{F66A6B5C-B3B9-42D5-AC60-0C93E27B0BDE}" dt="2023-02-22T03:14:18.516" v="164" actId="478"/>
          <ac:spMkLst>
            <pc:docMk/>
            <pc:sldMk cId="1148122398" sldId="272"/>
            <ac:spMk id="15" creationId="{7CF16F7C-3F9D-4D29-945B-FD6376DD1DFF}"/>
          </ac:spMkLst>
        </pc:spChg>
        <pc:spChg chg="del mod">
          <ac:chgData name="Jayanth Hoskote" userId="fcf99340-f5f9-4276-ade2-39348480a241" providerId="ADAL" clId="{F66A6B5C-B3B9-42D5-AC60-0C93E27B0BDE}" dt="2023-02-22T03:20:02.065" v="237" actId="478"/>
          <ac:spMkLst>
            <pc:docMk/>
            <pc:sldMk cId="1148122398" sldId="272"/>
            <ac:spMk id="16" creationId="{8CDB3694-7DF5-48C4-88A2-DB87B57E634E}"/>
          </ac:spMkLst>
        </pc:spChg>
        <pc:spChg chg="del mod">
          <ac:chgData name="Jayanth Hoskote" userId="fcf99340-f5f9-4276-ade2-39348480a241" providerId="ADAL" clId="{F66A6B5C-B3B9-42D5-AC60-0C93E27B0BDE}" dt="2023-02-22T03:18:18.311" v="217" actId="21"/>
          <ac:spMkLst>
            <pc:docMk/>
            <pc:sldMk cId="1148122398" sldId="272"/>
            <ac:spMk id="17" creationId="{0A7553C0-9689-4607-A724-BC5AD6BBBFA9}"/>
          </ac:spMkLst>
        </pc:spChg>
        <pc:spChg chg="del mod">
          <ac:chgData name="Jayanth Hoskote" userId="fcf99340-f5f9-4276-ade2-39348480a241" providerId="ADAL" clId="{F66A6B5C-B3B9-42D5-AC60-0C93E27B0BDE}" dt="2023-02-22T03:19:59.242" v="236" actId="478"/>
          <ac:spMkLst>
            <pc:docMk/>
            <pc:sldMk cId="1148122398" sldId="272"/>
            <ac:spMk id="18" creationId="{A74ABE74-CE45-4D64-A068-07BA4AA7764E}"/>
          </ac:spMkLst>
        </pc:spChg>
        <pc:spChg chg="add mod">
          <ac:chgData name="Jayanth Hoskote" userId="fcf99340-f5f9-4276-ade2-39348480a241" providerId="ADAL" clId="{F66A6B5C-B3B9-42D5-AC60-0C93E27B0BDE}" dt="2023-02-22T04:19:52.982" v="1614" actId="1038"/>
          <ac:spMkLst>
            <pc:docMk/>
            <pc:sldMk cId="1148122398" sldId="272"/>
            <ac:spMk id="19" creationId="{5EEF6464-FB34-4A6A-9F80-69202CBE3A18}"/>
          </ac:spMkLst>
        </pc:spChg>
        <pc:spChg chg="add mod">
          <ac:chgData name="Jayanth Hoskote" userId="fcf99340-f5f9-4276-ade2-39348480a241" providerId="ADAL" clId="{F66A6B5C-B3B9-42D5-AC60-0C93E27B0BDE}" dt="2023-02-22T04:20:00.899" v="1615" actId="1076"/>
          <ac:spMkLst>
            <pc:docMk/>
            <pc:sldMk cId="1148122398" sldId="272"/>
            <ac:spMk id="20" creationId="{362DB06E-D726-4BF3-83AA-11A9130CB605}"/>
          </ac:spMkLst>
        </pc:spChg>
        <pc:spChg chg="add mod">
          <ac:chgData name="Jayanth Hoskote" userId="fcf99340-f5f9-4276-ade2-39348480a241" providerId="ADAL" clId="{F66A6B5C-B3B9-42D5-AC60-0C93E27B0BDE}" dt="2023-02-22T04:20:16.511" v="1642" actId="1037"/>
          <ac:spMkLst>
            <pc:docMk/>
            <pc:sldMk cId="1148122398" sldId="272"/>
            <ac:spMk id="21" creationId="{E689E240-C714-447F-B317-98AC650272C7}"/>
          </ac:spMkLst>
        </pc:spChg>
        <pc:spChg chg="add mod">
          <ac:chgData name="Jayanth Hoskote" userId="fcf99340-f5f9-4276-ade2-39348480a241" providerId="ADAL" clId="{F66A6B5C-B3B9-42D5-AC60-0C93E27B0BDE}" dt="2023-02-22T04:24:58.438" v="1763" actId="1076"/>
          <ac:spMkLst>
            <pc:docMk/>
            <pc:sldMk cId="1148122398" sldId="272"/>
            <ac:spMk id="22" creationId="{0706FE61-8DC3-4F49-A1C0-78C27EAF56DD}"/>
          </ac:spMkLst>
        </pc:spChg>
        <pc:spChg chg="add mod">
          <ac:chgData name="Jayanth Hoskote" userId="fcf99340-f5f9-4276-ade2-39348480a241" providerId="ADAL" clId="{F66A6B5C-B3B9-42D5-AC60-0C93E27B0BDE}" dt="2023-02-22T04:20:49.952" v="1661" actId="1037"/>
          <ac:spMkLst>
            <pc:docMk/>
            <pc:sldMk cId="1148122398" sldId="272"/>
            <ac:spMk id="23" creationId="{A7DC3CA8-C585-4F6E-81F4-5273C3C48E23}"/>
          </ac:spMkLst>
        </pc:spChg>
        <pc:spChg chg="add mod">
          <ac:chgData name="Jayanth Hoskote" userId="fcf99340-f5f9-4276-ade2-39348480a241" providerId="ADAL" clId="{F66A6B5C-B3B9-42D5-AC60-0C93E27B0BDE}" dt="2023-02-22T04:21:18.509" v="1692" actId="1076"/>
          <ac:spMkLst>
            <pc:docMk/>
            <pc:sldMk cId="1148122398" sldId="272"/>
            <ac:spMk id="24" creationId="{F5709059-B11A-4528-8A9F-36F3F629F9B9}"/>
          </ac:spMkLst>
        </pc:spChg>
        <pc:spChg chg="add mod">
          <ac:chgData name="Jayanth Hoskote" userId="fcf99340-f5f9-4276-ade2-39348480a241" providerId="ADAL" clId="{F66A6B5C-B3B9-42D5-AC60-0C93E27B0BDE}" dt="2023-02-22T04:26:54.884" v="1801" actId="1076"/>
          <ac:spMkLst>
            <pc:docMk/>
            <pc:sldMk cId="1148122398" sldId="272"/>
            <ac:spMk id="25" creationId="{FDAEDC20-4172-42FE-AE06-FA4CBF2DE43F}"/>
          </ac:spMkLst>
        </pc:spChg>
        <pc:spChg chg="add mod">
          <ac:chgData name="Jayanth Hoskote" userId="fcf99340-f5f9-4276-ade2-39348480a241" providerId="ADAL" clId="{F66A6B5C-B3B9-42D5-AC60-0C93E27B0BDE}" dt="2023-02-22T04:27:05.054" v="1802" actId="1076"/>
          <ac:spMkLst>
            <pc:docMk/>
            <pc:sldMk cId="1148122398" sldId="272"/>
            <ac:spMk id="26" creationId="{759FB392-0B34-4550-AE91-1882BCC06F4C}"/>
          </ac:spMkLst>
        </pc:spChg>
        <pc:spChg chg="add mod">
          <ac:chgData name="Jayanth Hoskote" userId="fcf99340-f5f9-4276-ade2-39348480a241" providerId="ADAL" clId="{F66A6B5C-B3B9-42D5-AC60-0C93E27B0BDE}" dt="2023-02-22T04:16:00.216" v="1263" actId="1076"/>
          <ac:spMkLst>
            <pc:docMk/>
            <pc:sldMk cId="1148122398" sldId="272"/>
            <ac:spMk id="27" creationId="{2B444584-188B-4B6D-8CB8-B8285BFC9F6B}"/>
          </ac:spMkLst>
        </pc:spChg>
        <pc:spChg chg="add mod">
          <ac:chgData name="Jayanth Hoskote" userId="fcf99340-f5f9-4276-ade2-39348480a241" providerId="ADAL" clId="{F66A6B5C-B3B9-42D5-AC60-0C93E27B0BDE}" dt="2023-02-22T04:24:47.445" v="1761" actId="1076"/>
          <ac:spMkLst>
            <pc:docMk/>
            <pc:sldMk cId="1148122398" sldId="272"/>
            <ac:spMk id="28" creationId="{86596F2D-4384-4375-9D33-B05C2501381F}"/>
          </ac:spMkLst>
        </pc:spChg>
        <pc:spChg chg="add mod">
          <ac:chgData name="Jayanth Hoskote" userId="fcf99340-f5f9-4276-ade2-39348480a241" providerId="ADAL" clId="{F66A6B5C-B3B9-42D5-AC60-0C93E27B0BDE}" dt="2023-02-22T04:19:21.231" v="1438" actId="1037"/>
          <ac:spMkLst>
            <pc:docMk/>
            <pc:sldMk cId="1148122398" sldId="272"/>
            <ac:spMk id="29" creationId="{4197A838-A4AD-4116-ABC9-AB4B07A01144}"/>
          </ac:spMkLst>
        </pc:spChg>
        <pc:spChg chg="add mod">
          <ac:chgData name="Jayanth Hoskote" userId="fcf99340-f5f9-4276-ade2-39348480a241" providerId="ADAL" clId="{F66A6B5C-B3B9-42D5-AC60-0C93E27B0BDE}" dt="2023-02-22T04:24:52.398" v="1762" actId="1076"/>
          <ac:spMkLst>
            <pc:docMk/>
            <pc:sldMk cId="1148122398" sldId="272"/>
            <ac:spMk id="30" creationId="{80EC9C11-90BF-4EBE-8620-37131A068488}"/>
          </ac:spMkLst>
        </pc:spChg>
        <pc:spChg chg="add mod">
          <ac:chgData name="Jayanth Hoskote" userId="fcf99340-f5f9-4276-ade2-39348480a241" providerId="ADAL" clId="{F66A6B5C-B3B9-42D5-AC60-0C93E27B0BDE}" dt="2023-02-22T04:19:29.463" v="1473" actId="1037"/>
          <ac:spMkLst>
            <pc:docMk/>
            <pc:sldMk cId="1148122398" sldId="272"/>
            <ac:spMk id="31" creationId="{D244CB1B-4934-4840-A3BE-2828B231EDDE}"/>
          </ac:spMkLst>
        </pc:spChg>
        <pc:spChg chg="add mod">
          <ac:chgData name="Jayanth Hoskote" userId="fcf99340-f5f9-4276-ade2-39348480a241" providerId="ADAL" clId="{F66A6B5C-B3B9-42D5-AC60-0C93E27B0BDE}" dt="2023-02-22T04:25:05.716" v="1764" actId="1076"/>
          <ac:spMkLst>
            <pc:docMk/>
            <pc:sldMk cId="1148122398" sldId="272"/>
            <ac:spMk id="32" creationId="{77EBAFB0-9256-433E-B805-B23BAA8EF8AE}"/>
          </ac:spMkLst>
        </pc:spChg>
        <pc:spChg chg="add mod">
          <ac:chgData name="Jayanth Hoskote" userId="fcf99340-f5f9-4276-ade2-39348480a241" providerId="ADAL" clId="{F66A6B5C-B3B9-42D5-AC60-0C93E27B0BDE}" dt="2023-02-22T04:22:33.201" v="1722" actId="1076"/>
          <ac:spMkLst>
            <pc:docMk/>
            <pc:sldMk cId="1148122398" sldId="272"/>
            <ac:spMk id="82" creationId="{0B06AD16-B854-44A3-818D-FEFC91A26664}"/>
          </ac:spMkLst>
        </pc:spChg>
        <pc:spChg chg="add mod">
          <ac:chgData name="Jayanth Hoskote" userId="fcf99340-f5f9-4276-ade2-39348480a241" providerId="ADAL" clId="{F66A6B5C-B3B9-42D5-AC60-0C93E27B0BDE}" dt="2023-02-22T04:22:53.150" v="1731" actId="1038"/>
          <ac:spMkLst>
            <pc:docMk/>
            <pc:sldMk cId="1148122398" sldId="272"/>
            <ac:spMk id="83" creationId="{8F0DBEA1-A611-4C2D-827E-8C347CF21ABD}"/>
          </ac:spMkLst>
        </pc:spChg>
        <pc:spChg chg="add mod">
          <ac:chgData name="Jayanth Hoskote" userId="fcf99340-f5f9-4276-ade2-39348480a241" providerId="ADAL" clId="{F66A6B5C-B3B9-42D5-AC60-0C93E27B0BDE}" dt="2023-02-22T04:22:19.853" v="1720" actId="1038"/>
          <ac:spMkLst>
            <pc:docMk/>
            <pc:sldMk cId="1148122398" sldId="272"/>
            <ac:spMk id="87" creationId="{F7B76A50-FD3E-420A-9D86-E599096043DF}"/>
          </ac:spMkLst>
        </pc:spChg>
        <pc:spChg chg="add mod">
          <ac:chgData name="Jayanth Hoskote" userId="fcf99340-f5f9-4276-ade2-39348480a241" providerId="ADAL" clId="{F66A6B5C-B3B9-42D5-AC60-0C93E27B0BDE}" dt="2023-02-22T04:22:26.636" v="1721" actId="1076"/>
          <ac:spMkLst>
            <pc:docMk/>
            <pc:sldMk cId="1148122398" sldId="272"/>
            <ac:spMk id="88" creationId="{E719AEB9-17C2-4265-B503-75BFF0E30A39}"/>
          </ac:spMkLst>
        </pc:spChg>
        <pc:spChg chg="add mod">
          <ac:chgData name="Jayanth Hoskote" userId="fcf99340-f5f9-4276-ade2-39348480a241" providerId="ADAL" clId="{F66A6B5C-B3B9-42D5-AC60-0C93E27B0BDE}" dt="2023-02-22T04:23:22.679" v="1736" actId="1038"/>
          <ac:spMkLst>
            <pc:docMk/>
            <pc:sldMk cId="1148122398" sldId="272"/>
            <ac:spMk id="97" creationId="{A3CD0C15-9B81-4D9B-9264-B5DDDB3D32DB}"/>
          </ac:spMkLst>
        </pc:spChg>
        <pc:spChg chg="add mod">
          <ac:chgData name="Jayanth Hoskote" userId="fcf99340-f5f9-4276-ade2-39348480a241" providerId="ADAL" clId="{F66A6B5C-B3B9-42D5-AC60-0C93E27B0BDE}" dt="2023-02-22T04:24:42.147" v="1760" actId="1076"/>
          <ac:spMkLst>
            <pc:docMk/>
            <pc:sldMk cId="1148122398" sldId="272"/>
            <ac:spMk id="98" creationId="{52096365-68D3-484F-9F05-ED612B68A51A}"/>
          </ac:spMkLst>
        </pc:spChg>
        <pc:spChg chg="add mod">
          <ac:chgData name="Jayanth Hoskote" userId="fcf99340-f5f9-4276-ade2-39348480a241" providerId="ADAL" clId="{F66A6B5C-B3B9-42D5-AC60-0C93E27B0BDE}" dt="2023-02-22T04:29:02.099" v="1833" actId="1038"/>
          <ac:spMkLst>
            <pc:docMk/>
            <pc:sldMk cId="1148122398" sldId="272"/>
            <ac:spMk id="100" creationId="{1D4E3995-7631-4DDF-92D5-191CAD4CC4A1}"/>
          </ac:spMkLst>
        </pc:spChg>
        <pc:spChg chg="add mod">
          <ac:chgData name="Jayanth Hoskote" userId="fcf99340-f5f9-4276-ade2-39348480a241" providerId="ADAL" clId="{F66A6B5C-B3B9-42D5-AC60-0C93E27B0BDE}" dt="2023-02-22T04:26:22.075" v="1785" actId="20577"/>
          <ac:spMkLst>
            <pc:docMk/>
            <pc:sldMk cId="1148122398" sldId="272"/>
            <ac:spMk id="101" creationId="{3AC00B46-70E1-463D-81E5-02325D5A4B0C}"/>
          </ac:spMkLst>
        </pc:spChg>
        <pc:spChg chg="add mod">
          <ac:chgData name="Jayanth Hoskote" userId="fcf99340-f5f9-4276-ade2-39348480a241" providerId="ADAL" clId="{F66A6B5C-B3B9-42D5-AC60-0C93E27B0BDE}" dt="2023-02-22T04:26:03.669" v="1768" actId="1076"/>
          <ac:spMkLst>
            <pc:docMk/>
            <pc:sldMk cId="1148122398" sldId="272"/>
            <ac:spMk id="102" creationId="{E5B7F25E-DF0A-488B-837A-C5117F2A638C}"/>
          </ac:spMkLst>
        </pc:spChg>
        <pc:spChg chg="add mod">
          <ac:chgData name="Jayanth Hoskote" userId="fcf99340-f5f9-4276-ade2-39348480a241" providerId="ADAL" clId="{F66A6B5C-B3B9-42D5-AC60-0C93E27B0BDE}" dt="2023-02-22T04:26:39.256" v="1797" actId="1076"/>
          <ac:spMkLst>
            <pc:docMk/>
            <pc:sldMk cId="1148122398" sldId="272"/>
            <ac:spMk id="103" creationId="{B1FAC8C5-7B61-40CD-AE3E-8DD77C398D86}"/>
          </ac:spMkLst>
        </pc:spChg>
        <pc:spChg chg="add mod">
          <ac:chgData name="Jayanth Hoskote" userId="fcf99340-f5f9-4276-ade2-39348480a241" providerId="ADAL" clId="{F66A6B5C-B3B9-42D5-AC60-0C93E27B0BDE}" dt="2023-02-22T04:45:53.381" v="1985" actId="1076"/>
          <ac:spMkLst>
            <pc:docMk/>
            <pc:sldMk cId="1148122398" sldId="272"/>
            <ac:spMk id="162" creationId="{04DCA55A-ED68-4CF2-A7EF-06BCE935A1A5}"/>
          </ac:spMkLst>
        </pc:spChg>
        <pc:spChg chg="add mod">
          <ac:chgData name="Jayanth Hoskote" userId="fcf99340-f5f9-4276-ade2-39348480a241" providerId="ADAL" clId="{F66A6B5C-B3B9-42D5-AC60-0C93E27B0BDE}" dt="2023-02-22T05:26:40.668" v="2206" actId="1076"/>
          <ac:spMkLst>
            <pc:docMk/>
            <pc:sldMk cId="1148122398" sldId="272"/>
            <ac:spMk id="163" creationId="{253ACFA8-6995-4A0A-A0E2-06FCD8837009}"/>
          </ac:spMkLst>
        </pc:spChg>
        <pc:spChg chg="add mod">
          <ac:chgData name="Jayanth Hoskote" userId="fcf99340-f5f9-4276-ade2-39348480a241" providerId="ADAL" clId="{F66A6B5C-B3B9-42D5-AC60-0C93E27B0BDE}" dt="2023-02-22T04:48:20.338" v="2014" actId="14100"/>
          <ac:spMkLst>
            <pc:docMk/>
            <pc:sldMk cId="1148122398" sldId="272"/>
            <ac:spMk id="164" creationId="{FE93E344-A2F3-4DA8-AAA4-8192E70CE4F8}"/>
          </ac:spMkLst>
        </pc:spChg>
        <pc:spChg chg="add mod">
          <ac:chgData name="Jayanth Hoskote" userId="fcf99340-f5f9-4276-ade2-39348480a241" providerId="ADAL" clId="{F66A6B5C-B3B9-42D5-AC60-0C93E27B0BDE}" dt="2023-02-22T04:48:07.303" v="2012" actId="20577"/>
          <ac:spMkLst>
            <pc:docMk/>
            <pc:sldMk cId="1148122398" sldId="272"/>
            <ac:spMk id="165" creationId="{B6092A54-0568-44EA-A1AF-12324E75FC5F}"/>
          </ac:spMkLst>
        </pc:spChg>
        <pc:spChg chg="add del mod">
          <ac:chgData name="Jayanth Hoskote" userId="fcf99340-f5f9-4276-ade2-39348480a241" providerId="ADAL" clId="{F66A6B5C-B3B9-42D5-AC60-0C93E27B0BDE}" dt="2023-02-22T05:26:26.645" v="2200" actId="478"/>
          <ac:spMkLst>
            <pc:docMk/>
            <pc:sldMk cId="1148122398" sldId="272"/>
            <ac:spMk id="166" creationId="{32DBB70F-DC4C-4452-BCC5-7E222E5866DE}"/>
          </ac:spMkLst>
        </pc:spChg>
        <pc:picChg chg="del">
          <ac:chgData name="Jayanth Hoskote" userId="fcf99340-f5f9-4276-ade2-39348480a241" providerId="ADAL" clId="{F66A6B5C-B3B9-42D5-AC60-0C93E27B0BDE}" dt="2023-02-22T03:09:46.921" v="69" actId="478"/>
          <ac:picMkLst>
            <pc:docMk/>
            <pc:sldMk cId="1148122398" sldId="272"/>
            <ac:picMk id="8" creationId="{7F5C9608-0E0D-4ABE-A157-D7A198E7D13B}"/>
          </ac:picMkLst>
        </pc:picChg>
        <pc:cxnChg chg="add mod">
          <ac:chgData name="Jayanth Hoskote" userId="fcf99340-f5f9-4276-ade2-39348480a241" providerId="ADAL" clId="{F66A6B5C-B3B9-42D5-AC60-0C93E27B0BDE}" dt="2023-02-22T04:20:08.081" v="1618" actId="1035"/>
          <ac:cxnSpMkLst>
            <pc:docMk/>
            <pc:sldMk cId="1148122398" sldId="272"/>
            <ac:cxnSpMk id="33" creationId="{CDC30341-2D96-44BA-A4ED-88B2F34F48FB}"/>
          </ac:cxnSpMkLst>
        </pc:cxnChg>
        <pc:cxnChg chg="add mod">
          <ac:chgData name="Jayanth Hoskote" userId="fcf99340-f5f9-4276-ade2-39348480a241" providerId="ADAL" clId="{F66A6B5C-B3B9-42D5-AC60-0C93E27B0BDE}" dt="2023-02-22T04:20:16.511" v="1642" actId="1037"/>
          <ac:cxnSpMkLst>
            <pc:docMk/>
            <pc:sldMk cId="1148122398" sldId="272"/>
            <ac:cxnSpMk id="36" creationId="{F723B725-D81C-4217-93DB-7723C993693E}"/>
          </ac:cxnSpMkLst>
        </pc:cxnChg>
        <pc:cxnChg chg="add del mod">
          <ac:chgData name="Jayanth Hoskote" userId="fcf99340-f5f9-4276-ade2-39348480a241" providerId="ADAL" clId="{F66A6B5C-B3B9-42D5-AC60-0C93E27B0BDE}" dt="2023-02-22T03:40:21.397" v="536" actId="478"/>
          <ac:cxnSpMkLst>
            <pc:docMk/>
            <pc:sldMk cId="1148122398" sldId="272"/>
            <ac:cxnSpMk id="39" creationId="{70CDBCA6-D286-49DE-9CB8-3043FD6FF19C}"/>
          </ac:cxnSpMkLst>
        </pc:cxnChg>
        <pc:cxnChg chg="add del mod">
          <ac:chgData name="Jayanth Hoskote" userId="fcf99340-f5f9-4276-ade2-39348480a241" providerId="ADAL" clId="{F66A6B5C-B3B9-42D5-AC60-0C93E27B0BDE}" dt="2023-02-22T03:40:39.680" v="540" actId="478"/>
          <ac:cxnSpMkLst>
            <pc:docMk/>
            <pc:sldMk cId="1148122398" sldId="272"/>
            <ac:cxnSpMk id="42" creationId="{0F077BC8-157B-4DC0-960E-92C150A07C13}"/>
          </ac:cxnSpMkLst>
        </pc:cxnChg>
        <pc:cxnChg chg="add mod">
          <ac:chgData name="Jayanth Hoskote" userId="fcf99340-f5f9-4276-ade2-39348480a241" providerId="ADAL" clId="{F66A6B5C-B3B9-42D5-AC60-0C93E27B0BDE}" dt="2023-02-22T04:19:29.463" v="1473" actId="1037"/>
          <ac:cxnSpMkLst>
            <pc:docMk/>
            <pc:sldMk cId="1148122398" sldId="272"/>
            <ac:cxnSpMk id="45" creationId="{4BAB8246-42B6-40E6-A93D-CA6E7FD8C2C7}"/>
          </ac:cxnSpMkLst>
        </pc:cxnChg>
        <pc:cxnChg chg="add del mod">
          <ac:chgData name="Jayanth Hoskote" userId="fcf99340-f5f9-4276-ade2-39348480a241" providerId="ADAL" clId="{F66A6B5C-B3B9-42D5-AC60-0C93E27B0BDE}" dt="2023-02-22T03:41:24.181" v="546" actId="478"/>
          <ac:cxnSpMkLst>
            <pc:docMk/>
            <pc:sldMk cId="1148122398" sldId="272"/>
            <ac:cxnSpMk id="49" creationId="{3915BAE9-9579-4528-A70E-12D0B5435D92}"/>
          </ac:cxnSpMkLst>
        </pc:cxnChg>
        <pc:cxnChg chg="add mod">
          <ac:chgData name="Jayanth Hoskote" userId="fcf99340-f5f9-4276-ade2-39348480a241" providerId="ADAL" clId="{F66A6B5C-B3B9-42D5-AC60-0C93E27B0BDE}" dt="2023-02-22T04:20:54.657" v="1662" actId="14100"/>
          <ac:cxnSpMkLst>
            <pc:docMk/>
            <pc:sldMk cId="1148122398" sldId="272"/>
            <ac:cxnSpMk id="51" creationId="{97D0FC83-926F-43C1-8416-75F5FD708632}"/>
          </ac:cxnSpMkLst>
        </pc:cxnChg>
        <pc:cxnChg chg="add mod">
          <ac:chgData name="Jayanth Hoskote" userId="fcf99340-f5f9-4276-ade2-39348480a241" providerId="ADAL" clId="{F66A6B5C-B3B9-42D5-AC60-0C93E27B0BDE}" dt="2023-02-22T04:20:16.511" v="1642" actId="1037"/>
          <ac:cxnSpMkLst>
            <pc:docMk/>
            <pc:sldMk cId="1148122398" sldId="272"/>
            <ac:cxnSpMk id="55" creationId="{D4F7D2C3-199C-4D9B-93D8-A0F46DAD2312}"/>
          </ac:cxnSpMkLst>
        </pc:cxnChg>
        <pc:cxnChg chg="add mod">
          <ac:chgData name="Jayanth Hoskote" userId="fcf99340-f5f9-4276-ade2-39348480a241" providerId="ADAL" clId="{F66A6B5C-B3B9-42D5-AC60-0C93E27B0BDE}" dt="2023-02-22T04:20:36.297" v="1652" actId="14100"/>
          <ac:cxnSpMkLst>
            <pc:docMk/>
            <pc:sldMk cId="1148122398" sldId="272"/>
            <ac:cxnSpMk id="58" creationId="{31E81F66-E5DF-48E9-9C6F-54D358DF4376}"/>
          </ac:cxnSpMkLst>
        </pc:cxnChg>
        <pc:cxnChg chg="add mod">
          <ac:chgData name="Jayanth Hoskote" userId="fcf99340-f5f9-4276-ade2-39348480a241" providerId="ADAL" clId="{F66A6B5C-B3B9-42D5-AC60-0C93E27B0BDE}" dt="2023-02-22T04:26:54.884" v="1801" actId="1076"/>
          <ac:cxnSpMkLst>
            <pc:docMk/>
            <pc:sldMk cId="1148122398" sldId="272"/>
            <ac:cxnSpMk id="64" creationId="{759266F9-D656-4EF8-A89D-C5D913750573}"/>
          </ac:cxnSpMkLst>
        </pc:cxnChg>
        <pc:cxnChg chg="add mod">
          <ac:chgData name="Jayanth Hoskote" userId="fcf99340-f5f9-4276-ade2-39348480a241" providerId="ADAL" clId="{F66A6B5C-B3B9-42D5-AC60-0C93E27B0BDE}" dt="2023-02-22T04:35:58.864" v="1879" actId="1076"/>
          <ac:cxnSpMkLst>
            <pc:docMk/>
            <pc:sldMk cId="1148122398" sldId="272"/>
            <ac:cxnSpMk id="107" creationId="{D221C8B5-6934-43B5-A878-14DBF20B87A1}"/>
          </ac:cxnSpMkLst>
        </pc:cxnChg>
        <pc:cxnChg chg="add mod">
          <ac:chgData name="Jayanth Hoskote" userId="fcf99340-f5f9-4276-ade2-39348480a241" providerId="ADAL" clId="{F66A6B5C-B3B9-42D5-AC60-0C93E27B0BDE}" dt="2023-02-22T04:34:01.227" v="1872" actId="14100"/>
          <ac:cxnSpMkLst>
            <pc:docMk/>
            <pc:sldMk cId="1148122398" sldId="272"/>
            <ac:cxnSpMk id="110" creationId="{4019E58D-C0D0-4BDD-BD54-420B35E225D0}"/>
          </ac:cxnSpMkLst>
        </pc:cxnChg>
        <pc:cxnChg chg="add mod">
          <ac:chgData name="Jayanth Hoskote" userId="fcf99340-f5f9-4276-ade2-39348480a241" providerId="ADAL" clId="{F66A6B5C-B3B9-42D5-AC60-0C93E27B0BDE}" dt="2023-02-22T04:38:18.068" v="1891" actId="1076"/>
          <ac:cxnSpMkLst>
            <pc:docMk/>
            <pc:sldMk cId="1148122398" sldId="272"/>
            <ac:cxnSpMk id="113" creationId="{5557080F-6880-43E8-AF08-D3B3B5CA7E52}"/>
          </ac:cxnSpMkLst>
        </pc:cxnChg>
        <pc:cxnChg chg="add mod">
          <ac:chgData name="Jayanth Hoskote" userId="fcf99340-f5f9-4276-ade2-39348480a241" providerId="ADAL" clId="{F66A6B5C-B3B9-42D5-AC60-0C93E27B0BDE}" dt="2023-02-22T04:29:02.099" v="1833" actId="1038"/>
          <ac:cxnSpMkLst>
            <pc:docMk/>
            <pc:sldMk cId="1148122398" sldId="272"/>
            <ac:cxnSpMk id="118" creationId="{4ABEFCE7-5B3E-4986-B29B-F2827692527B}"/>
          </ac:cxnSpMkLst>
        </pc:cxnChg>
        <pc:cxnChg chg="add mod">
          <ac:chgData name="Jayanth Hoskote" userId="fcf99340-f5f9-4276-ade2-39348480a241" providerId="ADAL" clId="{F66A6B5C-B3B9-42D5-AC60-0C93E27B0BDE}" dt="2023-02-22T04:29:15.257" v="1835" actId="14100"/>
          <ac:cxnSpMkLst>
            <pc:docMk/>
            <pc:sldMk cId="1148122398" sldId="272"/>
            <ac:cxnSpMk id="125" creationId="{9382BD27-7E25-4491-B447-9B54FB9888AD}"/>
          </ac:cxnSpMkLst>
        </pc:cxnChg>
        <pc:cxnChg chg="add mod">
          <ac:chgData name="Jayanth Hoskote" userId="fcf99340-f5f9-4276-ade2-39348480a241" providerId="ADAL" clId="{F66A6B5C-B3B9-42D5-AC60-0C93E27B0BDE}" dt="2023-02-22T04:36:00.855" v="1880" actId="571"/>
          <ac:cxnSpMkLst>
            <pc:docMk/>
            <pc:sldMk cId="1148122398" sldId="272"/>
            <ac:cxnSpMk id="148" creationId="{3695D2BF-10E5-4F34-B9F1-79DDDCF05842}"/>
          </ac:cxnSpMkLst>
        </pc:cxnChg>
        <pc:cxnChg chg="add mod">
          <ac:chgData name="Jayanth Hoskote" userId="fcf99340-f5f9-4276-ade2-39348480a241" providerId="ADAL" clId="{F66A6B5C-B3B9-42D5-AC60-0C93E27B0BDE}" dt="2023-02-22T04:36:00.855" v="1880" actId="571"/>
          <ac:cxnSpMkLst>
            <pc:docMk/>
            <pc:sldMk cId="1148122398" sldId="272"/>
            <ac:cxnSpMk id="149" creationId="{B92E9386-CB0D-4B9F-97A5-B135FE860F48}"/>
          </ac:cxnSpMkLst>
        </pc:cxnChg>
        <pc:cxnChg chg="add mod">
          <ac:chgData name="Jayanth Hoskote" userId="fcf99340-f5f9-4276-ade2-39348480a241" providerId="ADAL" clId="{F66A6B5C-B3B9-42D5-AC60-0C93E27B0BDE}" dt="2023-02-22T04:36:58.478" v="1886" actId="571"/>
          <ac:cxnSpMkLst>
            <pc:docMk/>
            <pc:sldMk cId="1148122398" sldId="272"/>
            <ac:cxnSpMk id="150" creationId="{FD8F4C3A-E61F-47BE-AD88-97F5FFFF6C8C}"/>
          </ac:cxnSpMkLst>
        </pc:cxnChg>
        <pc:cxnChg chg="add mod">
          <ac:chgData name="Jayanth Hoskote" userId="fcf99340-f5f9-4276-ade2-39348480a241" providerId="ADAL" clId="{F66A6B5C-B3B9-42D5-AC60-0C93E27B0BDE}" dt="2023-02-22T04:38:18.068" v="1891" actId="1076"/>
          <ac:cxnSpMkLst>
            <pc:docMk/>
            <pc:sldMk cId="1148122398" sldId="272"/>
            <ac:cxnSpMk id="151" creationId="{1C7DA6C8-DEE5-4CB9-AB04-7CE35D6893E6}"/>
          </ac:cxnSpMkLst>
        </pc:cxnChg>
        <pc:cxnChg chg="add del mod">
          <ac:chgData name="Jayanth Hoskote" userId="fcf99340-f5f9-4276-ade2-39348480a241" providerId="ADAL" clId="{F66A6B5C-B3B9-42D5-AC60-0C93E27B0BDE}" dt="2023-02-22T04:40:23.311" v="1921" actId="478"/>
          <ac:cxnSpMkLst>
            <pc:docMk/>
            <pc:sldMk cId="1148122398" sldId="272"/>
            <ac:cxnSpMk id="152" creationId="{A58E5822-62F6-4A3D-9C56-5803481F1C87}"/>
          </ac:cxnSpMkLst>
        </pc:cxnChg>
        <pc:cxnChg chg="add del mod">
          <ac:chgData name="Jayanth Hoskote" userId="fcf99340-f5f9-4276-ade2-39348480a241" providerId="ADAL" clId="{F66A6B5C-B3B9-42D5-AC60-0C93E27B0BDE}" dt="2023-02-22T04:40:28.309" v="1923" actId="478"/>
          <ac:cxnSpMkLst>
            <pc:docMk/>
            <pc:sldMk cId="1148122398" sldId="272"/>
            <ac:cxnSpMk id="153" creationId="{0470049A-DAA7-4EEC-897A-C9A871AF2501}"/>
          </ac:cxnSpMkLst>
        </pc:cxnChg>
        <pc:cxnChg chg="add del mod">
          <ac:chgData name="Jayanth Hoskote" userId="fcf99340-f5f9-4276-ade2-39348480a241" providerId="ADAL" clId="{F66A6B5C-B3B9-42D5-AC60-0C93E27B0BDE}" dt="2023-02-22T04:40:26.255" v="1922" actId="478"/>
          <ac:cxnSpMkLst>
            <pc:docMk/>
            <pc:sldMk cId="1148122398" sldId="272"/>
            <ac:cxnSpMk id="154" creationId="{5AC1EF2E-080A-4337-810C-22C6F1DD4747}"/>
          </ac:cxnSpMkLst>
        </pc:cxnChg>
        <pc:cxnChg chg="add mod">
          <ac:chgData name="Jayanth Hoskote" userId="fcf99340-f5f9-4276-ade2-39348480a241" providerId="ADAL" clId="{F66A6B5C-B3B9-42D5-AC60-0C93E27B0BDE}" dt="2023-02-22T04:40:51.666" v="1926" actId="1076"/>
          <ac:cxnSpMkLst>
            <pc:docMk/>
            <pc:sldMk cId="1148122398" sldId="272"/>
            <ac:cxnSpMk id="158" creationId="{77249E81-8C9D-4944-BDA2-1ACFFCFE4950}"/>
          </ac:cxnSpMkLst>
        </pc:cxnChg>
        <pc:cxnChg chg="add mod">
          <ac:chgData name="Jayanth Hoskote" userId="fcf99340-f5f9-4276-ade2-39348480a241" providerId="ADAL" clId="{F66A6B5C-B3B9-42D5-AC60-0C93E27B0BDE}" dt="2023-02-22T04:40:58.775" v="1927" actId="1076"/>
          <ac:cxnSpMkLst>
            <pc:docMk/>
            <pc:sldMk cId="1148122398" sldId="272"/>
            <ac:cxnSpMk id="159" creationId="{95AA8732-A263-4979-80A2-F525A5B0305B}"/>
          </ac:cxnSpMkLst>
        </pc:cxnChg>
        <pc:cxnChg chg="add mod">
          <ac:chgData name="Jayanth Hoskote" userId="fcf99340-f5f9-4276-ade2-39348480a241" providerId="ADAL" clId="{F66A6B5C-B3B9-42D5-AC60-0C93E27B0BDE}" dt="2023-02-22T04:41:07.889" v="1928" actId="571"/>
          <ac:cxnSpMkLst>
            <pc:docMk/>
            <pc:sldMk cId="1148122398" sldId="272"/>
            <ac:cxnSpMk id="160" creationId="{A90D8F40-6D10-4710-912C-42FA7D3B27AB}"/>
          </ac:cxnSpMkLst>
        </pc:cxnChg>
        <pc:cxnChg chg="add mod">
          <ac:chgData name="Jayanth Hoskote" userId="fcf99340-f5f9-4276-ade2-39348480a241" providerId="ADAL" clId="{F66A6B5C-B3B9-42D5-AC60-0C93E27B0BDE}" dt="2023-02-22T04:41:07.889" v="1928" actId="571"/>
          <ac:cxnSpMkLst>
            <pc:docMk/>
            <pc:sldMk cId="1148122398" sldId="272"/>
            <ac:cxnSpMk id="161" creationId="{3CEB898C-A142-4580-9AF8-F3E1074F00B9}"/>
          </ac:cxnSpMkLst>
        </pc:cxnChg>
      </pc:sldChg>
      <pc:sldChg chg="addSp delSp modSp new mod">
        <pc:chgData name="Jayanth Hoskote" userId="fcf99340-f5f9-4276-ade2-39348480a241" providerId="ADAL" clId="{F66A6B5C-B3B9-42D5-AC60-0C93E27B0BDE}" dt="2023-02-22T04:49:32.159" v="2035" actId="478"/>
        <pc:sldMkLst>
          <pc:docMk/>
          <pc:sldMk cId="3784360013" sldId="273"/>
        </pc:sldMkLst>
        <pc:spChg chg="del mod replST">
          <ac:chgData name="Jayanth Hoskote" userId="fcf99340-f5f9-4276-ade2-39348480a241" providerId="ADAL" clId="{F66A6B5C-B3B9-42D5-AC60-0C93E27B0BDE}" dt="2023-02-22T04:49:28.961" v="2034" actId="478"/>
          <ac:spMkLst>
            <pc:docMk/>
            <pc:sldMk cId="3784360013" sldId="273"/>
            <ac:spMk id="2" creationId="{EEEDFF5A-746E-4DF4-8EFD-06D92A9E01AF}"/>
          </ac:spMkLst>
        </pc:spChg>
        <pc:spChg chg="del">
          <ac:chgData name="Jayanth Hoskote" userId="fcf99340-f5f9-4276-ade2-39348480a241" providerId="ADAL" clId="{F66A6B5C-B3B9-42D5-AC60-0C93E27B0BDE}" dt="2023-02-22T04:49:03.754" v="2020" actId="478"/>
          <ac:spMkLst>
            <pc:docMk/>
            <pc:sldMk cId="3784360013" sldId="273"/>
            <ac:spMk id="3" creationId="{ACB58A1D-56F7-4D4E-B177-2011491F5B48}"/>
          </ac:spMkLst>
        </pc:spChg>
        <pc:spChg chg="add mod">
          <ac:chgData name="Jayanth Hoskote" userId="fcf99340-f5f9-4276-ade2-39348480a241" providerId="ADAL" clId="{F66A6B5C-B3B9-42D5-AC60-0C93E27B0BDE}" dt="2023-02-22T04:49:24.583" v="2033" actId="1076"/>
          <ac:spMkLst>
            <pc:docMk/>
            <pc:sldMk cId="3784360013" sldId="273"/>
            <ac:spMk id="5" creationId="{0764B7CB-7580-46F4-9AE7-BDE3B862A8EE}"/>
          </ac:spMkLst>
        </pc:spChg>
        <pc:spChg chg="add del mod">
          <ac:chgData name="Jayanth Hoskote" userId="fcf99340-f5f9-4276-ade2-39348480a241" providerId="ADAL" clId="{F66A6B5C-B3B9-42D5-AC60-0C93E27B0BDE}" dt="2023-02-22T04:49:32.159" v="2035" actId="478"/>
          <ac:spMkLst>
            <pc:docMk/>
            <pc:sldMk cId="3784360013" sldId="273"/>
            <ac:spMk id="7" creationId="{8DE67187-3722-4E49-BBEB-6D1CBF673DF9}"/>
          </ac:spMkLst>
        </pc:spChg>
      </pc:sldChg>
      <pc:sldChg chg="addSp delSp modSp add mod">
        <pc:chgData name="Jayanth Hoskote" userId="fcf99340-f5f9-4276-ade2-39348480a241" providerId="ADAL" clId="{F66A6B5C-B3B9-42D5-AC60-0C93E27B0BDE}" dt="2023-02-22T05:13:04.601" v="2131" actId="1076"/>
        <pc:sldMkLst>
          <pc:docMk/>
          <pc:sldMk cId="2550588351" sldId="274"/>
        </pc:sldMkLst>
        <pc:picChg chg="del">
          <ac:chgData name="Jayanth Hoskote" userId="fcf99340-f5f9-4276-ade2-39348480a241" providerId="ADAL" clId="{F66A6B5C-B3B9-42D5-AC60-0C93E27B0BDE}" dt="2023-02-22T04:52:12.403" v="2054" actId="478"/>
          <ac:picMkLst>
            <pc:docMk/>
            <pc:sldMk cId="2550588351" sldId="274"/>
            <ac:picMk id="6" creationId="{0A510407-5053-4B12-AC64-70CFF65EBDE7}"/>
          </ac:picMkLst>
        </pc:picChg>
        <pc:picChg chg="add del mod">
          <ac:chgData name="Jayanth Hoskote" userId="fcf99340-f5f9-4276-ade2-39348480a241" providerId="ADAL" clId="{F66A6B5C-B3B9-42D5-AC60-0C93E27B0BDE}" dt="2023-02-22T04:54:29.825" v="2061" actId="478"/>
          <ac:picMkLst>
            <pc:docMk/>
            <pc:sldMk cId="2550588351" sldId="274"/>
            <ac:picMk id="7" creationId="{F6132A99-4A1E-440C-801A-6A8214E6AE92}"/>
          </ac:picMkLst>
        </pc:picChg>
        <pc:picChg chg="del">
          <ac:chgData name="Jayanth Hoskote" userId="fcf99340-f5f9-4276-ade2-39348480a241" providerId="ADAL" clId="{F66A6B5C-B3B9-42D5-AC60-0C93E27B0BDE}" dt="2023-02-22T04:52:14.426" v="2055" actId="478"/>
          <ac:picMkLst>
            <pc:docMk/>
            <pc:sldMk cId="2550588351" sldId="274"/>
            <ac:picMk id="9" creationId="{905BB202-1212-4B86-BF6C-8C2A3DFA36D1}"/>
          </ac:picMkLst>
        </pc:picChg>
        <pc:picChg chg="add mod">
          <ac:chgData name="Jayanth Hoskote" userId="fcf99340-f5f9-4276-ade2-39348480a241" providerId="ADAL" clId="{F66A6B5C-B3B9-42D5-AC60-0C93E27B0BDE}" dt="2023-02-22T05:13:04.601" v="2131" actId="1076"/>
          <ac:picMkLst>
            <pc:docMk/>
            <pc:sldMk cId="2550588351" sldId="274"/>
            <ac:picMk id="10" creationId="{2351E164-2B93-4857-B3C7-391F6D131BE5}"/>
          </ac:picMkLst>
        </pc:picChg>
        <pc:picChg chg="add mod">
          <ac:chgData name="Jayanth Hoskote" userId="fcf99340-f5f9-4276-ade2-39348480a241" providerId="ADAL" clId="{F66A6B5C-B3B9-42D5-AC60-0C93E27B0BDE}" dt="2023-02-22T05:10:47.810" v="2125" actId="14100"/>
          <ac:picMkLst>
            <pc:docMk/>
            <pc:sldMk cId="2550588351" sldId="274"/>
            <ac:picMk id="12" creationId="{3E9F1FE2-9548-4642-97F8-78EF2BE95E8F}"/>
          </ac:picMkLst>
        </pc:picChg>
        <pc:picChg chg="add mod">
          <ac:chgData name="Jayanth Hoskote" userId="fcf99340-f5f9-4276-ade2-39348480a241" providerId="ADAL" clId="{F66A6B5C-B3B9-42D5-AC60-0C93E27B0BDE}" dt="2023-02-22T05:10:44.857" v="2124" actId="14100"/>
          <ac:picMkLst>
            <pc:docMk/>
            <pc:sldMk cId="2550588351" sldId="274"/>
            <ac:picMk id="14" creationId="{8433C0F1-439F-4016-9519-D0172D788AE1}"/>
          </ac:picMkLst>
        </pc:picChg>
        <pc:picChg chg="add mod">
          <ac:chgData name="Jayanth Hoskote" userId="fcf99340-f5f9-4276-ade2-39348480a241" providerId="ADAL" clId="{F66A6B5C-B3B9-42D5-AC60-0C93E27B0BDE}" dt="2023-02-22T05:10:36.033" v="2121" actId="1076"/>
          <ac:picMkLst>
            <pc:docMk/>
            <pc:sldMk cId="2550588351" sldId="274"/>
            <ac:picMk id="16" creationId="{5FD0C435-69A2-46C1-9287-DCFBC757DEA0}"/>
          </ac:picMkLst>
        </pc:picChg>
        <pc:picChg chg="add mod">
          <ac:chgData name="Jayanth Hoskote" userId="fcf99340-f5f9-4276-ade2-39348480a241" providerId="ADAL" clId="{F66A6B5C-B3B9-42D5-AC60-0C93E27B0BDE}" dt="2023-02-22T05:10:41.967" v="2123" actId="14100"/>
          <ac:picMkLst>
            <pc:docMk/>
            <pc:sldMk cId="2550588351" sldId="274"/>
            <ac:picMk id="18" creationId="{51AF5051-6C2B-429C-B7F4-DC736E2C0960}"/>
          </ac:picMkLst>
        </pc:picChg>
        <pc:picChg chg="add mod">
          <ac:chgData name="Jayanth Hoskote" userId="fcf99340-f5f9-4276-ade2-39348480a241" providerId="ADAL" clId="{F66A6B5C-B3B9-42D5-AC60-0C93E27B0BDE}" dt="2023-02-22T05:12:55.885" v="2130" actId="1076"/>
          <ac:picMkLst>
            <pc:docMk/>
            <pc:sldMk cId="2550588351" sldId="274"/>
            <ac:picMk id="20" creationId="{0E6AA0D6-C0AE-474A-9932-56E67D977515}"/>
          </ac:picMkLst>
        </pc:picChg>
      </pc:sldChg>
      <pc:sldChg chg="addSp delSp modSp add mod delAnim modNotesTx">
        <pc:chgData name="Jayanth Hoskote" userId="fcf99340-f5f9-4276-ade2-39348480a241" providerId="ADAL" clId="{F66A6B5C-B3B9-42D5-AC60-0C93E27B0BDE}" dt="2023-02-22T05:22:47.427" v="2162" actId="20577"/>
        <pc:sldMkLst>
          <pc:docMk/>
          <pc:sldMk cId="300020123" sldId="275"/>
        </pc:sldMkLst>
        <pc:picChg chg="del">
          <ac:chgData name="Jayanth Hoskote" userId="fcf99340-f5f9-4276-ade2-39348480a241" providerId="ADAL" clId="{F66A6B5C-B3B9-42D5-AC60-0C93E27B0BDE}" dt="2023-02-22T05:19:55.476" v="2134" actId="478"/>
          <ac:picMkLst>
            <pc:docMk/>
            <pc:sldMk cId="300020123" sldId="275"/>
            <ac:picMk id="6" creationId="{6EA80AEB-D86C-4295-A180-33209CBFEE73}"/>
          </ac:picMkLst>
        </pc:picChg>
        <pc:picChg chg="add mod">
          <ac:chgData name="Jayanth Hoskote" userId="fcf99340-f5f9-4276-ade2-39348480a241" providerId="ADAL" clId="{F66A6B5C-B3B9-42D5-AC60-0C93E27B0BDE}" dt="2023-02-22T05:22:19.240" v="2158" actId="14100"/>
          <ac:picMkLst>
            <pc:docMk/>
            <pc:sldMk cId="300020123" sldId="275"/>
            <ac:picMk id="7" creationId="{955A5544-7154-4B43-8AEB-B9FBDFF73647}"/>
          </ac:picMkLst>
        </pc:picChg>
        <pc:picChg chg="del">
          <ac:chgData name="Jayanth Hoskote" userId="fcf99340-f5f9-4276-ade2-39348480a241" providerId="ADAL" clId="{F66A6B5C-B3B9-42D5-AC60-0C93E27B0BDE}" dt="2023-02-22T05:19:55.476" v="2134" actId="478"/>
          <ac:picMkLst>
            <pc:docMk/>
            <pc:sldMk cId="300020123" sldId="275"/>
            <ac:picMk id="8" creationId="{26883427-0975-4B7B-A358-D42D716426BB}"/>
          </ac:picMkLst>
        </pc:picChg>
        <pc:picChg chg="del">
          <ac:chgData name="Jayanth Hoskote" userId="fcf99340-f5f9-4276-ade2-39348480a241" providerId="ADAL" clId="{F66A6B5C-B3B9-42D5-AC60-0C93E27B0BDE}" dt="2023-02-22T05:19:55.476" v="2134" actId="478"/>
          <ac:picMkLst>
            <pc:docMk/>
            <pc:sldMk cId="300020123" sldId="275"/>
            <ac:picMk id="10" creationId="{E811F630-CDB3-4AD1-9A6F-5D318850083B}"/>
          </ac:picMkLst>
        </pc:picChg>
        <pc:picChg chg="del">
          <ac:chgData name="Jayanth Hoskote" userId="fcf99340-f5f9-4276-ade2-39348480a241" providerId="ADAL" clId="{F66A6B5C-B3B9-42D5-AC60-0C93E27B0BDE}" dt="2023-02-22T05:19:55.476" v="2134" actId="478"/>
          <ac:picMkLst>
            <pc:docMk/>
            <pc:sldMk cId="300020123" sldId="275"/>
            <ac:picMk id="11" creationId="{D1BACBC2-87C7-47FB-B516-0DE686B83007}"/>
          </ac:picMkLst>
        </pc:picChg>
        <pc:picChg chg="add mod">
          <ac:chgData name="Jayanth Hoskote" userId="fcf99340-f5f9-4276-ade2-39348480a241" providerId="ADAL" clId="{F66A6B5C-B3B9-42D5-AC60-0C93E27B0BDE}" dt="2023-02-22T05:22:10.730" v="2155" actId="14100"/>
          <ac:picMkLst>
            <pc:docMk/>
            <pc:sldMk cId="300020123" sldId="275"/>
            <ac:picMk id="12" creationId="{C6FD4047-ED23-467D-BE9B-AC72F20C9A1A}"/>
          </ac:picMkLst>
        </pc:picChg>
        <pc:picChg chg="del">
          <ac:chgData name="Jayanth Hoskote" userId="fcf99340-f5f9-4276-ade2-39348480a241" providerId="ADAL" clId="{F66A6B5C-B3B9-42D5-AC60-0C93E27B0BDE}" dt="2023-02-22T05:19:55.476" v="2134" actId="478"/>
          <ac:picMkLst>
            <pc:docMk/>
            <pc:sldMk cId="300020123" sldId="275"/>
            <ac:picMk id="13" creationId="{4E33A9F9-F2D0-4D1C-BE2A-480ED16AE39B}"/>
          </ac:picMkLst>
        </pc:picChg>
        <pc:picChg chg="add mod">
          <ac:chgData name="Jayanth Hoskote" userId="fcf99340-f5f9-4276-ade2-39348480a241" providerId="ADAL" clId="{F66A6B5C-B3B9-42D5-AC60-0C93E27B0BDE}" dt="2023-02-22T05:21:01.089" v="2144" actId="14100"/>
          <ac:picMkLst>
            <pc:docMk/>
            <pc:sldMk cId="300020123" sldId="275"/>
            <ac:picMk id="15" creationId="{AFCF134B-A376-493C-B3C4-74DCE4F46E46}"/>
          </ac:picMkLst>
        </pc:picChg>
        <pc:picChg chg="del">
          <ac:chgData name="Jayanth Hoskote" userId="fcf99340-f5f9-4276-ade2-39348480a241" providerId="ADAL" clId="{F66A6B5C-B3B9-42D5-AC60-0C93E27B0BDE}" dt="2023-02-22T05:19:55.476" v="2134" actId="478"/>
          <ac:picMkLst>
            <pc:docMk/>
            <pc:sldMk cId="300020123" sldId="275"/>
            <ac:picMk id="16" creationId="{70F3244E-4AAA-4131-B61E-A116D0EA2C26}"/>
          </ac:picMkLst>
        </pc:picChg>
        <pc:picChg chg="add mod">
          <ac:chgData name="Jayanth Hoskote" userId="fcf99340-f5f9-4276-ade2-39348480a241" providerId="ADAL" clId="{F66A6B5C-B3B9-42D5-AC60-0C93E27B0BDE}" dt="2023-02-22T05:21:37.121" v="2149" actId="14100"/>
          <ac:picMkLst>
            <pc:docMk/>
            <pc:sldMk cId="300020123" sldId="275"/>
            <ac:picMk id="18" creationId="{CAE671B3-5B5A-47C1-9F23-228B7BBC5A3B}"/>
          </ac:picMkLst>
        </pc:picChg>
        <pc:picChg chg="del">
          <ac:chgData name="Jayanth Hoskote" userId="fcf99340-f5f9-4276-ade2-39348480a241" providerId="ADAL" clId="{F66A6B5C-B3B9-42D5-AC60-0C93E27B0BDE}" dt="2023-02-22T05:19:52.248" v="2133" actId="478"/>
          <ac:picMkLst>
            <pc:docMk/>
            <pc:sldMk cId="300020123" sldId="275"/>
            <ac:picMk id="19" creationId="{369A93D7-C81D-48CB-9F78-CA870C757209}"/>
          </ac:picMkLst>
        </pc:picChg>
        <pc:picChg chg="add mod">
          <ac:chgData name="Jayanth Hoskote" userId="fcf99340-f5f9-4276-ade2-39348480a241" providerId="ADAL" clId="{F66A6B5C-B3B9-42D5-AC60-0C93E27B0BDE}" dt="2023-02-22T05:21:58.377" v="2154" actId="14100"/>
          <ac:picMkLst>
            <pc:docMk/>
            <pc:sldMk cId="300020123" sldId="275"/>
            <ac:picMk id="21" creationId="{C9AA16F3-2F76-434F-B45B-701D0F20B6B0}"/>
          </ac:picMkLst>
        </pc:picChg>
        <pc:picChg chg="add mod">
          <ac:chgData name="Jayanth Hoskote" userId="fcf99340-f5f9-4276-ade2-39348480a241" providerId="ADAL" clId="{F66A6B5C-B3B9-42D5-AC60-0C93E27B0BDE}" dt="2023-02-22T05:22:37.453" v="2161" actId="1076"/>
          <ac:picMkLst>
            <pc:docMk/>
            <pc:sldMk cId="300020123" sldId="275"/>
            <ac:picMk id="23" creationId="{6A6DD807-C61B-45B9-BA5F-A30B131159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16.06.2023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with real world security -&gt; Extraction of Software/Firmware</a:t>
            </a:r>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340066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a TARA? Why do we need Security?</a:t>
            </a:r>
          </a:p>
          <a:p>
            <a:r>
              <a:rPr lang="en-US" dirty="0"/>
              <a:t>Security deals with intentional manipulation. Does not happen because of faulty parts. </a:t>
            </a:r>
          </a:p>
          <a:p>
            <a:r>
              <a:rPr lang="en-US" dirty="0"/>
              <a:t>1. Asset is something that we need to protect. The Toy car has several good functionalities like remote, brake</a:t>
            </a:r>
            <a:r>
              <a:rPr lang="en-US"/>
              <a:t>, </a:t>
            </a:r>
            <a:r>
              <a:rPr lang="en-US" smtClean="0"/>
              <a:t>etc.. </a:t>
            </a:r>
            <a:r>
              <a:rPr lang="en-US" dirty="0"/>
              <a:t>Most of driving assistance.</a:t>
            </a:r>
          </a:p>
          <a:p>
            <a:r>
              <a:rPr lang="en-US" dirty="0"/>
              <a:t>The value of the car is very less 500 and hence we do not think about security here. But, lets assume that the same has to be done on the road. Then we need to thing of security as we need to sell to end user. HW, Code, Info </a:t>
            </a:r>
            <a:r>
              <a:rPr lang="en-US" dirty="0" err="1"/>
              <a:t>etc</a:t>
            </a:r>
            <a:r>
              <a:rPr lang="en-US" dirty="0"/>
              <a:t> are assets and we need to protect. </a:t>
            </a:r>
          </a:p>
          <a:p>
            <a:r>
              <a:rPr lang="en-US" dirty="0"/>
              <a:t>2. Lot of remote features are being introduced and car is no longer a mechanical device but more of an IOT device. Remote features comes with remote attacks. </a:t>
            </a:r>
          </a:p>
          <a:p>
            <a:r>
              <a:rPr lang="en-US" dirty="0"/>
              <a:t>3. Taking Selfies are causing compliance issue and we need to consider the background in car as well.</a:t>
            </a:r>
          </a:p>
          <a:p>
            <a:r>
              <a:rPr lang="en-US" dirty="0"/>
              <a:t>4. Human safety is now ensured by electronics and driver is replaced by the electronics. Now the electronics is now under attack,.</a:t>
            </a:r>
          </a:p>
          <a:p>
            <a:r>
              <a:rPr lang="en-US" dirty="0"/>
              <a:t>5. Safety system itself has to be secured. Wanted to control steering. What is someone manipulated the safety systems? We need to protect the safety systems as well.</a:t>
            </a:r>
          </a:p>
        </p:txBody>
      </p:sp>
      <p:sp>
        <p:nvSpPr>
          <p:cNvPr id="4" name="Slide Number Placeholder 3"/>
          <p:cNvSpPr>
            <a:spLocks noGrp="1"/>
          </p:cNvSpPr>
          <p:nvPr>
            <p:ph type="sldNum" sz="quarter" idx="5"/>
          </p:nvPr>
        </p:nvSpPr>
        <p:spPr/>
        <p:txBody>
          <a:bodyPr/>
          <a:lstStyle/>
          <a:p>
            <a:fld id="{492D48B2-9EB0-4B37-9B35-FC11E2EA535A}" type="slidenum">
              <a:rPr lang="de-DE" smtClean="0"/>
              <a:t>4</a:t>
            </a:fld>
            <a:endParaRPr lang="de-DE"/>
          </a:p>
        </p:txBody>
      </p:sp>
    </p:spTree>
    <p:extLst>
      <p:ext uri="{BB962C8B-B14F-4D97-AF65-F5344CB8AC3E}">
        <p14:creationId xmlns:p14="http://schemas.microsoft.com/office/powerpoint/2010/main" val="301703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425841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7</a:t>
            </a:fld>
            <a:endParaRPr lang="de-DE"/>
          </a:p>
        </p:txBody>
      </p:sp>
    </p:spTree>
    <p:extLst>
      <p:ext uri="{BB962C8B-B14F-4D97-AF65-F5344CB8AC3E}">
        <p14:creationId xmlns:p14="http://schemas.microsoft.com/office/powerpoint/2010/main" val="184830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8</a:t>
            </a:fld>
            <a:endParaRPr lang="de-DE"/>
          </a:p>
        </p:txBody>
      </p:sp>
    </p:spTree>
    <p:extLst>
      <p:ext uri="{BB962C8B-B14F-4D97-AF65-F5344CB8AC3E}">
        <p14:creationId xmlns:p14="http://schemas.microsoft.com/office/powerpoint/2010/main" val="278652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TOE Description : </a:t>
            </a:r>
            <a:r>
              <a:rPr lang="en-US" sz="1800" b="0" i="0" u="none" strike="noStrike" dirty="0">
                <a:solidFill>
                  <a:srgbClr val="000000"/>
                </a:solidFill>
                <a:latin typeface="pack://application:,,,/Armadillo.Resources;component/Fonts/#Bosch Office Sans"/>
              </a:rPr>
              <a:t>The TOE is the new crown of princess Anna of Cyberia with all its parts and additional equipment. It needs to be protected so that she can become queen. It is made of gold and has some valuable jewels on it. It is packed into a case for protection. Optionally, it can be enhanced with extra decorations or a matching necklace.</a:t>
            </a:r>
            <a:endParaRPr lang="en-US" sz="1800" b="0" i="0" u="none" strike="noStrike" dirty="0">
              <a:solidFill>
                <a:srgbClr val="000000"/>
              </a:solidFill>
              <a:latin typeface="Verdana" panose="020B0604030504040204" pitchFamily="34" charset="0"/>
            </a:endParaRPr>
          </a:p>
          <a:p>
            <a:pPr algn="l" rtl="0"/>
            <a:endParaRPr lang="en-US" sz="1800" b="0" i="0" u="none" strike="noStrike" dirty="0">
              <a:solidFill>
                <a:srgbClr val="000000"/>
              </a:solidFill>
              <a:latin typeface="Verdana" panose="020B0604030504040204" pitchFamily="34" charset="0"/>
            </a:endParaRPr>
          </a:p>
          <a:p>
            <a:pPr algn="l" rtl="0"/>
            <a:r>
              <a:rPr lang="en-US" dirty="0"/>
              <a:t>Scope : </a:t>
            </a:r>
            <a:r>
              <a:rPr lang="en-US" sz="1800" b="0" i="0" u="none" strike="noStrike" dirty="0">
                <a:solidFill>
                  <a:srgbClr val="000000"/>
                </a:solidFill>
                <a:latin typeface="pack://application:,,,/Armadillo.Resources;component/Fonts/#Bosch Office Sans"/>
              </a:rPr>
              <a:t>This analysis considers only Anna's crown with all parts and accessories.</a:t>
            </a:r>
            <a:endParaRPr lang="en-US" sz="1800" b="0" i="0" u="none" strike="noStrike" dirty="0">
              <a:solidFill>
                <a:srgbClr val="000000"/>
              </a:solidFill>
              <a:latin typeface="Verdana" panose="020B0604030504040204" pitchFamily="34" charset="0"/>
            </a:endParaRPr>
          </a:p>
          <a:p>
            <a:pPr algn="l" rtl="0"/>
            <a:r>
              <a:rPr lang="en-US" sz="1800" b="0" i="0" u="none" strike="noStrike" dirty="0">
                <a:solidFill>
                  <a:srgbClr val="000000"/>
                </a:solidFill>
                <a:latin typeface="pack://application:,,,/Armadillo.Resources;component/Fonts/#Bosch Office Sans"/>
              </a:rPr>
              <a:t>Only attackers from within the palace are considered. Outside attackers are outside the scope of this analysis.</a:t>
            </a:r>
            <a:endParaRPr lang="en-US" sz="1800" b="0" i="0" u="none" strike="noStrike" dirty="0">
              <a:solidFill>
                <a:srgbClr val="000000"/>
              </a:solidFill>
              <a:latin typeface="Verdana" panose="020B0604030504040204" pitchFamily="34" charset="0"/>
            </a:endParaRPr>
          </a:p>
          <a:p>
            <a:pPr algn="l" rtl="0"/>
            <a:endParaRPr lang="en-US" sz="1800" b="0" i="0" u="none" strike="noStrike" dirty="0">
              <a:solidFill>
                <a:srgbClr val="000000"/>
              </a:solidFill>
              <a:latin typeface="Verdana" panose="020B0604030504040204" pitchFamily="34" charset="0"/>
            </a:endParaRPr>
          </a:p>
          <a:p>
            <a:r>
              <a:rPr lang="en-US" dirty="0"/>
              <a:t>Security Claims : </a:t>
            </a:r>
          </a:p>
          <a:p>
            <a:r>
              <a:rPr lang="en-US" dirty="0"/>
              <a:t>1. It shall be ensured that the designer of the crown is trustworthy and has completed the required training. The supplier shall ensure that the jewels are properly attached to the crown.</a:t>
            </a:r>
          </a:p>
          <a:p>
            <a:r>
              <a:rPr lang="en-US" dirty="0"/>
              <a:t>2. The crown shall always be stored in its case.</a:t>
            </a:r>
          </a:p>
          <a:p>
            <a:r>
              <a:rPr lang="en-US" dirty="0"/>
              <a:t>3. The door of Anna's chamber shall be always locked and Only trustworthy entities shall have access to the key for Anna's chamber door.</a:t>
            </a:r>
          </a:p>
          <a:p>
            <a:endParaRPr lang="en-US" dirty="0"/>
          </a:p>
          <a:p>
            <a:r>
              <a:rPr lang="en-US" dirty="0"/>
              <a:t>Security Goals : </a:t>
            </a:r>
          </a:p>
          <a:p>
            <a:pPr marL="228600" indent="-228600">
              <a:buAutoNum type="arabicPeriod"/>
            </a:pPr>
            <a:r>
              <a:rPr lang="en-US" dirty="0"/>
              <a:t>The crown must be protected from theft.</a:t>
            </a:r>
          </a:p>
          <a:p>
            <a:pPr marL="228600" indent="-228600">
              <a:buAutoNum type="arabicPeriod"/>
            </a:pPr>
            <a:r>
              <a:rPr lang="en-US" dirty="0"/>
              <a:t>The crown shall be stored in a secure crown vault when it is not in transport.</a:t>
            </a:r>
          </a:p>
          <a:p>
            <a:pPr marL="228600" indent="-228600">
              <a:buAutoNum type="arabicPeriod"/>
            </a:pPr>
            <a:r>
              <a:rPr lang="en-US" dirty="0"/>
              <a:t>The confidentiality of the crown spec shall be protected.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158106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MS/ESD-PP2-XC | 2022-10-27</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Bosch Global Software Technologies Private Limited 2022.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a:xfrm>
            <a:off x="547199" y="3360765"/>
            <a:ext cx="9268637" cy="1507549"/>
          </a:xfrm>
        </p:spPr>
        <p:txBody>
          <a:bodyPr>
            <a:normAutofit fontScale="90000"/>
          </a:bodyPr>
          <a:lstStyle/>
          <a:p>
            <a:r>
              <a:rPr lang="en-GB" sz="4000" b="1" dirty="0">
                <a:solidFill>
                  <a:srgbClr val="BD0C78"/>
                </a:solidFill>
                <a:latin typeface="+mn-lt" pitchFamily="2" charset="0"/>
              </a:rPr>
              <a:t/>
            </a:r>
            <a:br>
              <a:rPr lang="en-GB" sz="4000" b="1" dirty="0">
                <a:solidFill>
                  <a:srgbClr val="BD0C78"/>
                </a:solidFill>
                <a:latin typeface="+mn-lt" pitchFamily="2" charset="0"/>
              </a:rPr>
            </a:br>
            <a:r>
              <a:rPr lang="en-GB" sz="4000" b="1" dirty="0">
                <a:solidFill>
                  <a:srgbClr val="BD0C78"/>
                </a:solidFill>
                <a:latin typeface="+mn-lt" pitchFamily="2" charset="0"/>
              </a:rPr>
              <a:t/>
            </a:r>
            <a:br>
              <a:rPr lang="en-GB" sz="4000" b="1" dirty="0">
                <a:solidFill>
                  <a:srgbClr val="BD0C78"/>
                </a:solidFill>
                <a:latin typeface="+mn-lt" pitchFamily="2" charset="0"/>
              </a:rPr>
            </a:br>
            <a:r>
              <a:rPr lang="en-GB" sz="4000" b="1" dirty="0">
                <a:solidFill>
                  <a:srgbClr val="BD0C78"/>
                </a:solidFill>
                <a:latin typeface="+mn-lt" pitchFamily="2" charset="0"/>
              </a:rPr>
              <a:t/>
            </a:r>
            <a:br>
              <a:rPr lang="en-GB" sz="4000" b="1" dirty="0">
                <a:solidFill>
                  <a:srgbClr val="BD0C78"/>
                </a:solidFill>
                <a:latin typeface="+mn-lt" pitchFamily="2" charset="0"/>
              </a:rPr>
            </a:br>
            <a:r>
              <a:rPr lang="en-GB" dirty="0">
                <a:solidFill>
                  <a:srgbClr val="BD0C78"/>
                </a:solidFill>
                <a:latin typeface="+mn-lt" pitchFamily="2" charset="0"/>
              </a:rPr>
              <a:t/>
            </a:r>
            <a:br>
              <a:rPr lang="en-GB" dirty="0">
                <a:solidFill>
                  <a:srgbClr val="BD0C78"/>
                </a:solidFill>
                <a:latin typeface="+mn-lt" pitchFamily="2" charset="0"/>
              </a:rPr>
            </a:br>
            <a:r>
              <a:rPr lang="en-GB" dirty="0">
                <a:solidFill>
                  <a:srgbClr val="BD0C78"/>
                </a:solidFill>
                <a:latin typeface="+mn-lt" pitchFamily="2" charset="0"/>
              </a:rPr>
              <a:t/>
            </a:r>
            <a:br>
              <a:rPr lang="en-GB" dirty="0">
                <a:solidFill>
                  <a:srgbClr val="BD0C78"/>
                </a:solidFill>
                <a:latin typeface="+mn-lt" pitchFamily="2" charset="0"/>
              </a:rPr>
            </a:br>
            <a:r>
              <a:rPr lang="en-GB" sz="4000" b="1" dirty="0">
                <a:solidFill>
                  <a:srgbClr val="BD0C78"/>
                </a:solidFill>
                <a:latin typeface="+mn-lt" pitchFamily="2" charset="0"/>
              </a:rPr>
              <a:t>Threat Analysis and Risk Assessment</a:t>
            </a:r>
            <a:br>
              <a:rPr lang="en-GB" sz="4000" b="1" dirty="0">
                <a:solidFill>
                  <a:srgbClr val="BD0C78"/>
                </a:solidFill>
                <a:latin typeface="+mn-lt" pitchFamily="2" charset="0"/>
              </a:rPr>
            </a:br>
            <a:r>
              <a:rPr lang="en-GB" sz="4000" b="1" dirty="0">
                <a:solidFill>
                  <a:srgbClr val="BD0C78"/>
                </a:solidFill>
                <a:latin typeface="+mn-lt" pitchFamily="2" charset="0"/>
              </a:rPr>
              <a:t/>
            </a:r>
            <a:br>
              <a:rPr lang="en-GB" sz="4000" b="1" dirty="0">
                <a:solidFill>
                  <a:srgbClr val="BD0C78"/>
                </a:solidFill>
                <a:latin typeface="+mn-lt" pitchFamily="2" charset="0"/>
              </a:rPr>
            </a:br>
            <a:r>
              <a:rPr lang="en-GB" sz="4000" b="1" dirty="0">
                <a:solidFill>
                  <a:srgbClr val="17817D"/>
                </a:solidFill>
                <a:latin typeface="+mn-lt" pitchFamily="2" charset="0"/>
              </a:rPr>
              <a:t/>
            </a:r>
            <a:br>
              <a:rPr lang="en-GB" sz="4000" b="1" dirty="0">
                <a:solidFill>
                  <a:srgbClr val="17817D"/>
                </a:solidFill>
                <a:latin typeface="+mn-lt" pitchFamily="2" charset="0"/>
              </a:rPr>
            </a:br>
            <a:endParaRPr lang="en-US" dirty="0"/>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vert="horz" lIns="0" tIns="0" rIns="0" bIns="0" rtlCol="0" anchor="t">
            <a:normAutofit/>
          </a:bodyPr>
          <a:lstStyle/>
          <a:p>
            <a:r>
              <a:rPr lang="en-US" dirty="0">
                <a:ea typeface="+mn-lt"/>
                <a:cs typeface="+mn-lt"/>
              </a:rPr>
              <a:t>Bosch Global Software Technologies Pvt Ltd</a:t>
            </a:r>
            <a:endParaRPr lang="en-US" i="1" dirty="0">
              <a:ea typeface="+mn-lt"/>
              <a:cs typeface="+mn-lt"/>
            </a:endParaRPr>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An Example!</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TextBox 4">
            <a:extLst>
              <a:ext uri="{FF2B5EF4-FFF2-40B4-BE49-F238E27FC236}">
                <a16:creationId xmlns:a16="http://schemas.microsoft.com/office/drawing/2014/main" id="{D7F65D58-5075-4983-AABE-BD1C6AE215DF}"/>
              </a:ext>
            </a:extLst>
          </p:cNvPr>
          <p:cNvSpPr txBox="1"/>
          <p:nvPr/>
        </p:nvSpPr>
        <p:spPr>
          <a:xfrm>
            <a:off x="347133" y="1893962"/>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Assumptions</a:t>
            </a:r>
          </a:p>
        </p:txBody>
      </p:sp>
      <p:sp>
        <p:nvSpPr>
          <p:cNvPr id="6" name="TextBox 5">
            <a:extLst>
              <a:ext uri="{FF2B5EF4-FFF2-40B4-BE49-F238E27FC236}">
                <a16:creationId xmlns:a16="http://schemas.microsoft.com/office/drawing/2014/main" id="{2E9590C8-BBDB-4C70-8EA8-CF08AB7192B2}"/>
              </a:ext>
            </a:extLst>
          </p:cNvPr>
          <p:cNvSpPr txBox="1"/>
          <p:nvPr/>
        </p:nvSpPr>
        <p:spPr>
          <a:xfrm>
            <a:off x="510423" y="2304172"/>
            <a:ext cx="3454400" cy="110735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Jewels are properly attached</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Crown is stored in case</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Designer is trustworthy</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14" name="TextBox 13">
            <a:extLst>
              <a:ext uri="{FF2B5EF4-FFF2-40B4-BE49-F238E27FC236}">
                <a16:creationId xmlns:a16="http://schemas.microsoft.com/office/drawing/2014/main" id="{6BDA6F0C-4BCF-469D-BD3A-5EC8B3680087}"/>
              </a:ext>
            </a:extLst>
          </p:cNvPr>
          <p:cNvSpPr txBox="1"/>
          <p:nvPr/>
        </p:nvSpPr>
        <p:spPr>
          <a:xfrm>
            <a:off x="4051522" y="3085306"/>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Misuse Cases</a:t>
            </a:r>
          </a:p>
        </p:txBody>
      </p:sp>
      <p:sp>
        <p:nvSpPr>
          <p:cNvPr id="15" name="TextBox 14">
            <a:extLst>
              <a:ext uri="{FF2B5EF4-FFF2-40B4-BE49-F238E27FC236}">
                <a16:creationId xmlns:a16="http://schemas.microsoft.com/office/drawing/2014/main" id="{7CF16F7C-3F9D-4D29-945B-FD6376DD1DFF}"/>
              </a:ext>
            </a:extLst>
          </p:cNvPr>
          <p:cNvSpPr txBox="1"/>
          <p:nvPr/>
        </p:nvSpPr>
        <p:spPr>
          <a:xfrm>
            <a:off x="4214812" y="3495514"/>
            <a:ext cx="2540000" cy="110735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Steal the crown and </a:t>
            </a:r>
            <a:r>
              <a:rPr lang="en-US" sz="1400" kern="0" dirty="0">
                <a:solidFill>
                  <a:srgbClr val="000000"/>
                </a:solidFill>
              </a:rPr>
              <a:t>jewels</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Create Fake model</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Break crown</a:t>
            </a:r>
            <a:endParaRPr kumimoji="0" lang="en-US" sz="14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16" name="TextBox 15">
            <a:extLst>
              <a:ext uri="{FF2B5EF4-FFF2-40B4-BE49-F238E27FC236}">
                <a16:creationId xmlns:a16="http://schemas.microsoft.com/office/drawing/2014/main" id="{8CDB3694-7DF5-48C4-88A2-DB87B57E634E}"/>
              </a:ext>
            </a:extLst>
          </p:cNvPr>
          <p:cNvSpPr txBox="1"/>
          <p:nvPr/>
        </p:nvSpPr>
        <p:spPr>
          <a:xfrm>
            <a:off x="7919202" y="1893960"/>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Damage Scenario</a:t>
            </a:r>
          </a:p>
        </p:txBody>
      </p:sp>
      <p:sp>
        <p:nvSpPr>
          <p:cNvPr id="18" name="TextBox 17">
            <a:extLst>
              <a:ext uri="{FF2B5EF4-FFF2-40B4-BE49-F238E27FC236}">
                <a16:creationId xmlns:a16="http://schemas.microsoft.com/office/drawing/2014/main" id="{A74ABE74-CE45-4D64-A068-07BA4AA7764E}"/>
              </a:ext>
            </a:extLst>
          </p:cNvPr>
          <p:cNvSpPr txBox="1"/>
          <p:nvPr/>
        </p:nvSpPr>
        <p:spPr>
          <a:xfrm>
            <a:off x="8082492" y="2304169"/>
            <a:ext cx="3454400" cy="110735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Damage to crown - Negligible</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Embarrassment - Moderate</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No Queen - Severe </a:t>
            </a:r>
            <a:endParaRPr kumimoji="0" lang="en-US" sz="1400" b="0" i="0" u="none" strike="noStrike" kern="0" cap="none" spc="0" normalizeH="0" baseline="0" noProof="0" dirty="0">
              <a:ln>
                <a:noFill/>
              </a:ln>
              <a:solidFill>
                <a:srgbClr val="000000"/>
              </a:solidFill>
              <a:effectLst/>
              <a:uLnTx/>
              <a:uFillTx/>
            </a:endParaRP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endParaRPr kumimoji="0" lang="en-US" sz="14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11" name="TextBox 10">
            <a:extLst>
              <a:ext uri="{FF2B5EF4-FFF2-40B4-BE49-F238E27FC236}">
                <a16:creationId xmlns:a16="http://schemas.microsoft.com/office/drawing/2014/main" id="{1A8E6486-9536-4D07-BB59-5D6813266C7A}"/>
              </a:ext>
            </a:extLst>
          </p:cNvPr>
          <p:cNvSpPr txBox="1"/>
          <p:nvPr/>
        </p:nvSpPr>
        <p:spPr>
          <a:xfrm>
            <a:off x="347133" y="4108675"/>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Assets</a:t>
            </a:r>
          </a:p>
        </p:txBody>
      </p:sp>
      <p:sp>
        <p:nvSpPr>
          <p:cNvPr id="12" name="TextBox 11">
            <a:extLst>
              <a:ext uri="{FF2B5EF4-FFF2-40B4-BE49-F238E27FC236}">
                <a16:creationId xmlns:a16="http://schemas.microsoft.com/office/drawing/2014/main" id="{68234AAA-376D-4C3D-A718-75F44E987F35}"/>
              </a:ext>
            </a:extLst>
          </p:cNvPr>
          <p:cNvSpPr txBox="1"/>
          <p:nvPr/>
        </p:nvSpPr>
        <p:spPr>
          <a:xfrm>
            <a:off x="510423" y="4518884"/>
            <a:ext cx="3454400" cy="110735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Crown -</a:t>
            </a:r>
            <a:r>
              <a:rPr kumimoji="0" lang="en-US" sz="1400" b="0" i="0" u="none" strike="noStrike" kern="0" cap="none" spc="0" normalizeH="0" noProof="0" dirty="0">
                <a:ln>
                  <a:noFill/>
                </a:ln>
                <a:solidFill>
                  <a:srgbClr val="000000"/>
                </a:solidFill>
                <a:effectLst/>
                <a:uLnTx/>
                <a:uFillTx/>
              </a:rPr>
              <a:t> </a:t>
            </a:r>
            <a:r>
              <a:rPr kumimoji="0" lang="en-US" sz="1400" b="0" i="0" u="none" strike="noStrike" kern="0" cap="none" spc="0" normalizeH="0" baseline="0" noProof="0" dirty="0">
                <a:ln>
                  <a:noFill/>
                </a:ln>
                <a:solidFill>
                  <a:srgbClr val="000000"/>
                </a:solidFill>
                <a:effectLst/>
                <a:uLnTx/>
                <a:uFillTx/>
              </a:rPr>
              <a:t>C,I,A</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Jewels - A</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Specifications - C</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13" name="TextBox 12">
            <a:extLst>
              <a:ext uri="{FF2B5EF4-FFF2-40B4-BE49-F238E27FC236}">
                <a16:creationId xmlns:a16="http://schemas.microsoft.com/office/drawing/2014/main" id="{D4D21C68-BA1D-4341-8A50-D25584343541}"/>
              </a:ext>
            </a:extLst>
          </p:cNvPr>
          <p:cNvSpPr txBox="1"/>
          <p:nvPr/>
        </p:nvSpPr>
        <p:spPr>
          <a:xfrm>
            <a:off x="7919202" y="4102550"/>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Threats</a:t>
            </a:r>
          </a:p>
        </p:txBody>
      </p:sp>
      <p:sp>
        <p:nvSpPr>
          <p:cNvPr id="17" name="TextBox 16">
            <a:extLst>
              <a:ext uri="{FF2B5EF4-FFF2-40B4-BE49-F238E27FC236}">
                <a16:creationId xmlns:a16="http://schemas.microsoft.com/office/drawing/2014/main" id="{0A7553C0-9689-4607-A724-BC5AD6BBBFA9}"/>
              </a:ext>
            </a:extLst>
          </p:cNvPr>
          <p:cNvSpPr txBox="1"/>
          <p:nvPr/>
        </p:nvSpPr>
        <p:spPr>
          <a:xfrm>
            <a:off x="8048626" y="4512759"/>
            <a:ext cx="3454400" cy="110735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Extraction of Crown </a:t>
            </a:r>
          </a:p>
          <a:p>
            <a:pPr marL="285750" indent="-285750" fontAlgn="auto">
              <a:spcBef>
                <a:spcPts val="500"/>
              </a:spcBef>
              <a:spcAft>
                <a:spcPts val="0"/>
              </a:spcAft>
              <a:buFont typeface="Wingdings" panose="05000000000000000000" pitchFamily="2" charset="2"/>
              <a:buChar char="ü"/>
            </a:pPr>
            <a:r>
              <a:rPr lang="en-US" sz="1400" kern="0" dirty="0">
                <a:solidFill>
                  <a:srgbClr val="000000"/>
                </a:solidFill>
              </a:rPr>
              <a:t>Manipulation of Crown</a:t>
            </a:r>
          </a:p>
          <a:p>
            <a:pPr marL="285750" indent="-285750" fontAlgn="auto">
              <a:spcBef>
                <a:spcPts val="500"/>
              </a:spcBef>
              <a:spcAft>
                <a:spcPts val="0"/>
              </a:spcAft>
              <a:buFont typeface="Wingdings" panose="05000000000000000000" pitchFamily="2" charset="2"/>
              <a:buChar char="ü"/>
            </a:pPr>
            <a:r>
              <a:rPr lang="en-US" sz="1400" kern="0" dirty="0">
                <a:solidFill>
                  <a:srgbClr val="000000"/>
                </a:solidFill>
              </a:rPr>
              <a:t>Blocking Crown</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5772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15" grpId="0"/>
      <p:bldP spid="16" grpId="0"/>
      <p:bldP spid="18" grpId="0"/>
      <p:bldP spid="11" grpId="0"/>
      <p:bldP spid="12"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5E1C07-31D5-41FD-B3EB-B6F1E8B452F7}"/>
              </a:ext>
            </a:extLst>
          </p:cNvPr>
          <p:cNvPicPr>
            <a:picLocks noChangeAspect="1"/>
          </p:cNvPicPr>
          <p:nvPr/>
        </p:nvPicPr>
        <p:blipFill>
          <a:blip r:embed="rId2"/>
          <a:stretch>
            <a:fillRect/>
          </a:stretch>
        </p:blipFill>
        <p:spPr>
          <a:xfrm>
            <a:off x="205200" y="675898"/>
            <a:ext cx="10635267" cy="4990502"/>
          </a:xfrm>
          <a:prstGeom prst="rect">
            <a:avLst/>
          </a:prstGeom>
        </p:spPr>
      </p:pic>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Extraction of Crown</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Tree>
    <p:extLst>
      <p:ext uri="{BB962C8B-B14F-4D97-AF65-F5344CB8AC3E}">
        <p14:creationId xmlns:p14="http://schemas.microsoft.com/office/powerpoint/2010/main" val="353262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Break into the Queen’s chamber</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6" name="Picture 5">
            <a:extLst>
              <a:ext uri="{FF2B5EF4-FFF2-40B4-BE49-F238E27FC236}">
                <a16:creationId xmlns:a16="http://schemas.microsoft.com/office/drawing/2014/main" id="{C4708543-A37A-4D10-A3F7-86BF74834282}"/>
              </a:ext>
            </a:extLst>
          </p:cNvPr>
          <p:cNvPicPr>
            <a:picLocks noChangeAspect="1"/>
          </p:cNvPicPr>
          <p:nvPr/>
        </p:nvPicPr>
        <p:blipFill>
          <a:blip r:embed="rId2"/>
          <a:stretch>
            <a:fillRect/>
          </a:stretch>
        </p:blipFill>
        <p:spPr>
          <a:xfrm>
            <a:off x="177156" y="1955800"/>
            <a:ext cx="10572822" cy="2892502"/>
          </a:xfrm>
          <a:prstGeom prst="rect">
            <a:avLst/>
          </a:prstGeom>
        </p:spPr>
      </p:pic>
    </p:spTree>
    <p:extLst>
      <p:ext uri="{BB962C8B-B14F-4D97-AF65-F5344CB8AC3E}">
        <p14:creationId xmlns:p14="http://schemas.microsoft.com/office/powerpoint/2010/main" val="96178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a:extLst>
              <a:ext uri="{FF2B5EF4-FFF2-40B4-BE49-F238E27FC236}">
                <a16:creationId xmlns:a16="http://schemas.microsoft.com/office/drawing/2014/main" id="{1786F59E-6487-B7BA-49A7-B7699E32EB71}"/>
              </a:ext>
            </a:extLst>
          </p:cNvPr>
          <p:cNvPicPr>
            <a:picLocks noChangeAspect="1"/>
          </p:cNvPicPr>
          <p:nvPr/>
        </p:nvPicPr>
        <p:blipFill>
          <a:blip r:embed="rId2"/>
          <a:stretch>
            <a:fillRect/>
          </a:stretch>
        </p:blipFill>
        <p:spPr>
          <a:xfrm>
            <a:off x="9212963" y="2819400"/>
            <a:ext cx="1200201" cy="1952199"/>
          </a:xfrm>
          <a:prstGeom prst="rect">
            <a:avLst/>
          </a:prstGeom>
        </p:spPr>
      </p:pic>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Risk Treatment</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TextBox 4">
            <a:extLst>
              <a:ext uri="{FF2B5EF4-FFF2-40B4-BE49-F238E27FC236}">
                <a16:creationId xmlns:a16="http://schemas.microsoft.com/office/drawing/2014/main" id="{ECA53618-A1B9-45D2-958C-ECDB6B8FC3AF}"/>
              </a:ext>
            </a:extLst>
          </p:cNvPr>
          <p:cNvSpPr txBox="1"/>
          <p:nvPr/>
        </p:nvSpPr>
        <p:spPr>
          <a:xfrm>
            <a:off x="321362" y="1635067"/>
            <a:ext cx="10326900" cy="3207867"/>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en-US" kern="0" spc="-49" dirty="0">
                <a:latin typeface="+mj-lt"/>
                <a:ea typeface="+mn-ea"/>
                <a:cs typeface="Arial"/>
              </a:rPr>
              <a:t>Threat : Extraction of Crown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en-US" i="0" u="none" strike="noStrike" kern="0" cap="none" spc="0" normalizeH="0" baseline="0" noProof="0" dirty="0">
                <a:ln>
                  <a:noFill/>
                </a:ln>
                <a:effectLst/>
                <a:uLnTx/>
                <a:uFillTx/>
                <a:latin typeface="+mj-lt"/>
              </a:rPr>
              <a:t>Security Claim : The door of the queen’s chamber shall be locked.</a:t>
            </a:r>
          </a:p>
          <a:p>
            <a:pPr marR="0" algn="l" defTabSz="914400" eaLnBrk="1" fontAlgn="auto" latinLnBrk="0" hangingPunct="1">
              <a:spcBef>
                <a:spcPts val="500"/>
              </a:spcBef>
              <a:spcAft>
                <a:spcPts val="0"/>
              </a:spcAft>
              <a:buClrTx/>
              <a:buSzTx/>
              <a:tabLst/>
            </a:pPr>
            <a:r>
              <a:rPr kumimoji="0" lang="en-US" i="0" u="none" strike="noStrike" kern="0" cap="none" spc="0" normalizeH="0" baseline="0" noProof="0" dirty="0">
                <a:ln>
                  <a:noFill/>
                </a:ln>
                <a:effectLst/>
                <a:uLnTx/>
                <a:uFillTx/>
                <a:latin typeface="+mj-lt"/>
              </a:rPr>
              <a:t>	                Only trustworthy entities shall have access to the key for queen’s chamber.</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en-US" i="0" u="none" strike="noStrike" kern="0" cap="none" spc="0" normalizeH="0" baseline="0" noProof="0" dirty="0">
                <a:ln>
                  <a:noFill/>
                </a:ln>
                <a:effectLst/>
                <a:uLnTx/>
                <a:uFillTx/>
                <a:latin typeface="+mj-lt"/>
              </a:rPr>
              <a:t>Security Goal : The crown must be protected from theft.</a:t>
            </a:r>
          </a:p>
          <a:p>
            <a:pPr marR="0" algn="l" defTabSz="914400" eaLnBrk="1" fontAlgn="auto" latinLnBrk="0" hangingPunct="1">
              <a:spcBef>
                <a:spcPts val="500"/>
              </a:spcBef>
              <a:spcAft>
                <a:spcPts val="0"/>
              </a:spcAft>
              <a:buClrTx/>
              <a:buSzTx/>
              <a:tabLst/>
            </a:pPr>
            <a:r>
              <a:rPr lang="en-US" kern="0" dirty="0">
                <a:latin typeface="+mj-lt"/>
              </a:rPr>
              <a:t>	               The crown shall be stored in a secure vault.</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en-US" i="0" u="none" strike="noStrike" kern="0" cap="none" spc="0" normalizeH="0" baseline="0" noProof="0" dirty="0">
                <a:ln>
                  <a:noFill/>
                </a:ln>
                <a:effectLst/>
                <a:uLnTx/>
                <a:uFillTx/>
                <a:latin typeface="+mj-lt"/>
              </a:rPr>
              <a:t>Damage Scenario : No Queen</a:t>
            </a:r>
          </a:p>
          <a:p>
            <a:pPr marL="285750" indent="-285750" fontAlgn="auto">
              <a:spcBef>
                <a:spcPts val="500"/>
              </a:spcBef>
              <a:spcAft>
                <a:spcPts val="0"/>
              </a:spcAft>
              <a:buFont typeface="Arial" panose="020B0604020202020204" pitchFamily="34" charset="0"/>
              <a:buChar char="•"/>
            </a:pPr>
            <a:r>
              <a:rPr kumimoji="0" lang="en-US" i="0" u="none" strike="noStrike" kern="0" cap="none" spc="0" normalizeH="0" baseline="0" noProof="0" dirty="0">
                <a:ln>
                  <a:noFill/>
                </a:ln>
                <a:effectLst/>
                <a:uLnTx/>
                <a:uFillTx/>
                <a:latin typeface="+mj-lt"/>
              </a:rPr>
              <a:t>Treatment : Reduce</a:t>
            </a:r>
          </a:p>
          <a:p>
            <a:pPr fontAlgn="auto">
              <a:spcBef>
                <a:spcPts val="500"/>
              </a:spcBef>
              <a:spcAft>
                <a:spcPts val="0"/>
              </a:spcAft>
            </a:pPr>
            <a:endParaRPr kumimoji="0" lang="en-US" i="0" u="none" strike="noStrike" kern="0" cap="none" spc="0" normalizeH="0" baseline="0" noProof="0" dirty="0">
              <a:ln>
                <a:noFill/>
              </a:ln>
              <a:effectLst/>
              <a:uLnTx/>
              <a:uFillTx/>
              <a:latin typeface="+mj-lt"/>
            </a:endParaRPr>
          </a:p>
          <a:p>
            <a:pPr fontAlgn="auto">
              <a:spcBef>
                <a:spcPts val="500"/>
              </a:spcBef>
              <a:spcAft>
                <a:spcPts val="0"/>
              </a:spcAft>
            </a:pPr>
            <a:endParaRPr lang="en-US" kern="0" dirty="0">
              <a:latin typeface="+mj-lt"/>
            </a:endParaRPr>
          </a:p>
          <a:p>
            <a:pPr fontAlgn="auto">
              <a:spcBef>
                <a:spcPts val="500"/>
              </a:spcBef>
              <a:spcAft>
                <a:spcPts val="0"/>
              </a:spcAft>
            </a:pPr>
            <a:r>
              <a:rPr kumimoji="0" lang="en-US" i="0" u="none" strike="noStrike" kern="0" cap="none" spc="0" normalizeH="0" baseline="0" noProof="0" dirty="0">
                <a:ln>
                  <a:noFill/>
                </a:ln>
                <a:effectLst/>
                <a:uLnTx/>
                <a:uFillTx/>
                <a:latin typeface="+mj-lt"/>
              </a:rPr>
              <a:t>Summary : Crown</a:t>
            </a:r>
            <a:r>
              <a:rPr lang="en-US" sz="1800" b="0" i="0" u="none" strike="noStrike" dirty="0">
                <a:solidFill>
                  <a:srgbClr val="000000"/>
                </a:solidFill>
                <a:latin typeface="pack://application:,,,/Armadillo.Resources;component/Fonts/#Bosch Office Sans"/>
              </a:rPr>
              <a:t> of the princess has been analyzed in detail and shall be protected with security measures. Queen’s successful coronation can be ensured.</a:t>
            </a:r>
            <a:endParaRPr kumimoji="0" lang="en-US" i="0" u="none" strike="noStrike" kern="0" cap="none" spc="0" normalizeH="0" baseline="0" noProof="0" dirty="0">
              <a:ln>
                <a:noFill/>
              </a:ln>
              <a:effectLst/>
              <a:uLnTx/>
              <a:uFillTx/>
              <a:latin typeface="+mj-lt"/>
            </a:endParaRPr>
          </a:p>
        </p:txBody>
      </p:sp>
    </p:spTree>
    <p:extLst>
      <p:ext uri="{BB962C8B-B14F-4D97-AF65-F5344CB8AC3E}">
        <p14:creationId xmlns:p14="http://schemas.microsoft.com/office/powerpoint/2010/main" val="18438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Exercise</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8" name="Picture 7">
            <a:extLst>
              <a:ext uri="{FF2B5EF4-FFF2-40B4-BE49-F238E27FC236}">
                <a16:creationId xmlns:a16="http://schemas.microsoft.com/office/drawing/2014/main" id="{66F42C79-DA89-4B72-BB07-FFD7329F4B39}"/>
              </a:ext>
            </a:extLst>
          </p:cNvPr>
          <p:cNvPicPr>
            <a:picLocks noChangeAspect="1"/>
          </p:cNvPicPr>
          <p:nvPr/>
        </p:nvPicPr>
        <p:blipFill>
          <a:blip r:embed="rId2"/>
          <a:stretch>
            <a:fillRect/>
          </a:stretch>
        </p:blipFill>
        <p:spPr>
          <a:xfrm>
            <a:off x="753530" y="1478128"/>
            <a:ext cx="6369895" cy="3634234"/>
          </a:xfrm>
          <a:prstGeom prst="rect">
            <a:avLst/>
          </a:prstGeom>
        </p:spPr>
      </p:pic>
      <p:sp>
        <p:nvSpPr>
          <p:cNvPr id="9" name="TextBox 8">
            <a:extLst>
              <a:ext uri="{FF2B5EF4-FFF2-40B4-BE49-F238E27FC236}">
                <a16:creationId xmlns:a16="http://schemas.microsoft.com/office/drawing/2014/main" id="{B0827066-0017-4EEA-B732-ADF148D2D827}"/>
              </a:ext>
            </a:extLst>
          </p:cNvPr>
          <p:cNvSpPr txBox="1"/>
          <p:nvPr/>
        </p:nvSpPr>
        <p:spPr>
          <a:xfrm>
            <a:off x="7371068" y="1485798"/>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Damage Scenario</a:t>
            </a:r>
          </a:p>
        </p:txBody>
      </p:sp>
      <p:sp>
        <p:nvSpPr>
          <p:cNvPr id="10" name="TextBox 9">
            <a:extLst>
              <a:ext uri="{FF2B5EF4-FFF2-40B4-BE49-F238E27FC236}">
                <a16:creationId xmlns:a16="http://schemas.microsoft.com/office/drawing/2014/main" id="{9970E44D-68A0-40EF-9B6F-7F7DFE4BC49A}"/>
              </a:ext>
            </a:extLst>
          </p:cNvPr>
          <p:cNvSpPr txBox="1"/>
          <p:nvPr/>
        </p:nvSpPr>
        <p:spPr>
          <a:xfrm>
            <a:off x="7608358" y="1907305"/>
            <a:ext cx="3454400" cy="542913"/>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Headlamp does not turn on</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endParaRPr kumimoji="0" lang="en-US" sz="14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11" name="TextBox 10">
            <a:extLst>
              <a:ext uri="{FF2B5EF4-FFF2-40B4-BE49-F238E27FC236}">
                <a16:creationId xmlns:a16="http://schemas.microsoft.com/office/drawing/2014/main" id="{C168EF47-C09E-462D-80F0-58439D9FC838}"/>
              </a:ext>
            </a:extLst>
          </p:cNvPr>
          <p:cNvSpPr txBox="1"/>
          <p:nvPr/>
        </p:nvSpPr>
        <p:spPr>
          <a:xfrm>
            <a:off x="7371068" y="2461515"/>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Assets</a:t>
            </a:r>
          </a:p>
        </p:txBody>
      </p:sp>
      <p:sp>
        <p:nvSpPr>
          <p:cNvPr id="12" name="TextBox 11">
            <a:extLst>
              <a:ext uri="{FF2B5EF4-FFF2-40B4-BE49-F238E27FC236}">
                <a16:creationId xmlns:a16="http://schemas.microsoft.com/office/drawing/2014/main" id="{242E36A4-5EF5-4A83-B458-DE3214913F49}"/>
              </a:ext>
            </a:extLst>
          </p:cNvPr>
          <p:cNvSpPr txBox="1"/>
          <p:nvPr/>
        </p:nvSpPr>
        <p:spPr>
          <a:xfrm>
            <a:off x="7608358" y="2883022"/>
            <a:ext cx="3322108" cy="651662"/>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kumimoji="0" lang="en-US" sz="1400" b="0" i="0" u="none" strike="noStrike" kern="0" cap="none" spc="0" normalizeH="0" baseline="0" noProof="0" dirty="0">
                <a:ln>
                  <a:noFill/>
                </a:ln>
                <a:solidFill>
                  <a:srgbClr val="000000"/>
                </a:solidFill>
                <a:effectLst/>
                <a:uLnTx/>
                <a:uFillTx/>
              </a:rPr>
              <a:t>Body Control ECU -</a:t>
            </a:r>
            <a:r>
              <a:rPr kumimoji="0" lang="en-US" sz="1400" b="0" i="0" u="none" strike="noStrike" kern="0" cap="none" spc="0" normalizeH="0" noProof="0" dirty="0">
                <a:ln>
                  <a:noFill/>
                </a:ln>
                <a:solidFill>
                  <a:srgbClr val="000000"/>
                </a:solidFill>
                <a:effectLst/>
                <a:uLnTx/>
                <a:uFillTx/>
              </a:rPr>
              <a:t> </a:t>
            </a:r>
            <a:r>
              <a:rPr kumimoji="0" lang="en-US" sz="1400" b="0" i="0" u="none" strike="noStrike" kern="0" cap="none" spc="0" normalizeH="0" baseline="0" noProof="0" dirty="0">
                <a:ln>
                  <a:noFill/>
                </a:ln>
                <a:solidFill>
                  <a:srgbClr val="000000"/>
                </a:solidFill>
                <a:effectLst/>
                <a:uLnTx/>
                <a:uFillTx/>
              </a:rPr>
              <a:t>I</a:t>
            </a:r>
          </a:p>
          <a:p>
            <a:pPr marL="285750" marR="0" indent="-285750" algn="l" defTabSz="914400" eaLnBrk="1" fontAlgn="auto" latinLnBrk="0" hangingPunct="1">
              <a:spcBef>
                <a:spcPts val="500"/>
              </a:spcBef>
              <a:spcAft>
                <a:spcPts val="0"/>
              </a:spcAft>
              <a:buClrTx/>
              <a:buSzTx/>
              <a:buFont typeface="Wingdings" panose="05000000000000000000" pitchFamily="2" charset="2"/>
              <a:buChar char="ü"/>
              <a:tabLst/>
            </a:pPr>
            <a:r>
              <a:rPr lang="en-US" sz="1400" kern="0" dirty="0">
                <a:solidFill>
                  <a:srgbClr val="000000"/>
                </a:solidFill>
              </a:rPr>
              <a:t>Lamp Request - I,A</a:t>
            </a:r>
            <a:endParaRPr kumimoji="0" lang="en-US" sz="1800" b="0" i="0" u="none" strike="noStrike" kern="0" cap="none" spc="0" normalizeH="0" baseline="0" noProof="0" dirty="0">
              <a:ln>
                <a:noFill/>
              </a:ln>
              <a:solidFill>
                <a:srgbClr val="000000"/>
              </a:solidFill>
              <a:effectLst/>
              <a:uLnTx/>
              <a:uFillTx/>
            </a:endParaRPr>
          </a:p>
        </p:txBody>
      </p:sp>
      <p:sp>
        <p:nvSpPr>
          <p:cNvPr id="13" name="TextBox 12">
            <a:extLst>
              <a:ext uri="{FF2B5EF4-FFF2-40B4-BE49-F238E27FC236}">
                <a16:creationId xmlns:a16="http://schemas.microsoft.com/office/drawing/2014/main" id="{3AFAD5EE-94BA-46E5-AC0E-3C466B31A1FF}"/>
              </a:ext>
            </a:extLst>
          </p:cNvPr>
          <p:cNvSpPr txBox="1"/>
          <p:nvPr/>
        </p:nvSpPr>
        <p:spPr>
          <a:xfrm>
            <a:off x="7371068" y="3709523"/>
            <a:ext cx="2540000" cy="4102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i="0" u="none" strike="noStrike" kern="0" cap="none" spc="0" normalizeH="0" baseline="0" noProof="0" dirty="0">
                <a:ln>
                  <a:noFill/>
                </a:ln>
                <a:solidFill>
                  <a:srgbClr val="000000"/>
                </a:solidFill>
                <a:effectLst/>
                <a:uLnTx/>
                <a:uFillTx/>
              </a:rPr>
              <a:t>Threats</a:t>
            </a:r>
          </a:p>
        </p:txBody>
      </p:sp>
      <p:sp>
        <p:nvSpPr>
          <p:cNvPr id="14" name="TextBox 13">
            <a:extLst>
              <a:ext uri="{FF2B5EF4-FFF2-40B4-BE49-F238E27FC236}">
                <a16:creationId xmlns:a16="http://schemas.microsoft.com/office/drawing/2014/main" id="{37310348-8FAF-4BB1-A29D-646C4F000993}"/>
              </a:ext>
            </a:extLst>
          </p:cNvPr>
          <p:cNvSpPr txBox="1"/>
          <p:nvPr/>
        </p:nvSpPr>
        <p:spPr>
          <a:xfrm>
            <a:off x="7608358" y="4131135"/>
            <a:ext cx="3454400" cy="1107359"/>
          </a:xfrm>
          <a:prstGeom prst="rect">
            <a:avLst/>
          </a:prstGeom>
          <a:noFill/>
        </p:spPr>
        <p:txBody>
          <a:bodyPr wrap="square" lIns="0" tIns="0" rIns="0" bIns="0" rtlCol="0">
            <a:noAutofit/>
          </a:bodyPr>
          <a:lstStyle/>
          <a:p>
            <a:pPr marL="285750" indent="-285750" fontAlgn="auto">
              <a:spcBef>
                <a:spcPts val="500"/>
              </a:spcBef>
              <a:spcAft>
                <a:spcPts val="0"/>
              </a:spcAft>
              <a:buFont typeface="Wingdings" panose="05000000000000000000" pitchFamily="2" charset="2"/>
              <a:buChar char="ü"/>
            </a:pPr>
            <a:r>
              <a:rPr kumimoji="0" lang="en-US" sz="1400" b="0" i="0" u="none" strike="noStrike" kern="0" cap="none" spc="0" normalizeH="0" baseline="0" noProof="0" dirty="0">
                <a:ln>
                  <a:noFill/>
                </a:ln>
                <a:solidFill>
                  <a:srgbClr val="000000"/>
                </a:solidFill>
                <a:effectLst/>
                <a:uLnTx/>
                <a:uFillTx/>
              </a:rPr>
              <a:t>Manipulation </a:t>
            </a:r>
            <a:r>
              <a:rPr lang="en-US" sz="1400" kern="0" dirty="0">
                <a:solidFill>
                  <a:srgbClr val="000000"/>
                </a:solidFill>
              </a:rPr>
              <a:t>of Body Control ECU </a:t>
            </a:r>
            <a:endParaRPr kumimoji="0" lang="en-US" sz="1400" b="0" i="0" u="none" strike="noStrike" kern="0" cap="none" spc="0" normalizeH="0" baseline="0" noProof="0" dirty="0">
              <a:ln>
                <a:noFill/>
              </a:ln>
              <a:solidFill>
                <a:srgbClr val="000000"/>
              </a:solidFill>
              <a:effectLst/>
              <a:uLnTx/>
              <a:uFillTx/>
            </a:endParaRPr>
          </a:p>
          <a:p>
            <a:pPr marL="285750" indent="-285750" fontAlgn="auto">
              <a:spcBef>
                <a:spcPts val="500"/>
              </a:spcBef>
              <a:spcAft>
                <a:spcPts val="0"/>
              </a:spcAft>
              <a:buFont typeface="Wingdings" panose="05000000000000000000" pitchFamily="2" charset="2"/>
              <a:buChar char="ü"/>
            </a:pPr>
            <a:r>
              <a:rPr lang="en-US" sz="1400" kern="0" dirty="0">
                <a:solidFill>
                  <a:srgbClr val="000000"/>
                </a:solidFill>
              </a:rPr>
              <a:t>Manipulation of Lamp Request</a:t>
            </a:r>
          </a:p>
          <a:p>
            <a:pPr marL="285750" indent="-285750" fontAlgn="auto">
              <a:spcBef>
                <a:spcPts val="500"/>
              </a:spcBef>
              <a:spcAft>
                <a:spcPts val="0"/>
              </a:spcAft>
              <a:buFont typeface="Wingdings" panose="05000000000000000000" pitchFamily="2" charset="2"/>
              <a:buChar char="ü"/>
            </a:pPr>
            <a:r>
              <a:rPr lang="en-US" sz="1400" kern="0" dirty="0">
                <a:solidFill>
                  <a:srgbClr val="000000"/>
                </a:solidFill>
              </a:rPr>
              <a:t>Blocking Lamp Request</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20098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Exercise</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7" name="Rectangle: Rounded Corners 6">
            <a:extLst>
              <a:ext uri="{FF2B5EF4-FFF2-40B4-BE49-F238E27FC236}">
                <a16:creationId xmlns:a16="http://schemas.microsoft.com/office/drawing/2014/main" id="{968C5F3F-253D-4298-833C-03C39A5BD66B}"/>
              </a:ext>
            </a:extLst>
          </p:cNvPr>
          <p:cNvSpPr/>
          <p:nvPr/>
        </p:nvSpPr>
        <p:spPr>
          <a:xfrm>
            <a:off x="4639735" y="714211"/>
            <a:ext cx="2501899"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TextBox 8">
            <a:extLst>
              <a:ext uri="{FF2B5EF4-FFF2-40B4-BE49-F238E27FC236}">
                <a16:creationId xmlns:a16="http://schemas.microsoft.com/office/drawing/2014/main" id="{E1C2813D-3349-4764-95DA-1A3DD7578091}"/>
              </a:ext>
            </a:extLst>
          </p:cNvPr>
          <p:cNvSpPr txBox="1"/>
          <p:nvPr/>
        </p:nvSpPr>
        <p:spPr>
          <a:xfrm>
            <a:off x="4688421" y="947045"/>
            <a:ext cx="2404533" cy="2455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Manipulation of Body Control ECU</a:t>
            </a:r>
          </a:p>
        </p:txBody>
      </p:sp>
      <p:sp>
        <p:nvSpPr>
          <p:cNvPr id="19" name="Rectangle: Rounded Corners 18">
            <a:extLst>
              <a:ext uri="{FF2B5EF4-FFF2-40B4-BE49-F238E27FC236}">
                <a16:creationId xmlns:a16="http://schemas.microsoft.com/office/drawing/2014/main" id="{5EEF6464-FB34-4A6A-9F80-69202CBE3A18}"/>
              </a:ext>
            </a:extLst>
          </p:cNvPr>
          <p:cNvSpPr/>
          <p:nvPr/>
        </p:nvSpPr>
        <p:spPr>
          <a:xfrm>
            <a:off x="1120034" y="1952946"/>
            <a:ext cx="2105777"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TextBox 19">
            <a:extLst>
              <a:ext uri="{FF2B5EF4-FFF2-40B4-BE49-F238E27FC236}">
                <a16:creationId xmlns:a16="http://schemas.microsoft.com/office/drawing/2014/main" id="{362DB06E-D726-4BF3-83AA-11A9130CB605}"/>
              </a:ext>
            </a:extLst>
          </p:cNvPr>
          <p:cNvSpPr txBox="1"/>
          <p:nvPr/>
        </p:nvSpPr>
        <p:spPr>
          <a:xfrm>
            <a:off x="1177222" y="2177779"/>
            <a:ext cx="2057095"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Flashing a malicious software</a:t>
            </a:r>
          </a:p>
        </p:txBody>
      </p:sp>
      <p:sp>
        <p:nvSpPr>
          <p:cNvPr id="21" name="Rectangle: Rounded Corners 20">
            <a:extLst>
              <a:ext uri="{FF2B5EF4-FFF2-40B4-BE49-F238E27FC236}">
                <a16:creationId xmlns:a16="http://schemas.microsoft.com/office/drawing/2014/main" id="{E689E240-C714-447F-B317-98AC650272C7}"/>
              </a:ext>
            </a:extLst>
          </p:cNvPr>
          <p:cNvSpPr/>
          <p:nvPr/>
        </p:nvSpPr>
        <p:spPr>
          <a:xfrm>
            <a:off x="4846264" y="1961416"/>
            <a:ext cx="2105777"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TextBox 21">
            <a:extLst>
              <a:ext uri="{FF2B5EF4-FFF2-40B4-BE49-F238E27FC236}">
                <a16:creationId xmlns:a16="http://schemas.microsoft.com/office/drawing/2014/main" id="{0706FE61-8DC3-4F49-A1C0-78C27EAF56DD}"/>
              </a:ext>
            </a:extLst>
          </p:cNvPr>
          <p:cNvSpPr txBox="1"/>
          <p:nvPr/>
        </p:nvSpPr>
        <p:spPr>
          <a:xfrm>
            <a:off x="4918224" y="2186250"/>
            <a:ext cx="2057095"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Identify &amp; exploit Vulnerability</a:t>
            </a:r>
          </a:p>
        </p:txBody>
      </p:sp>
      <p:sp>
        <p:nvSpPr>
          <p:cNvPr id="23" name="Rectangle: Rounded Corners 22">
            <a:extLst>
              <a:ext uri="{FF2B5EF4-FFF2-40B4-BE49-F238E27FC236}">
                <a16:creationId xmlns:a16="http://schemas.microsoft.com/office/drawing/2014/main" id="{A7DC3CA8-C585-4F6E-81F4-5273C3C48E23}"/>
              </a:ext>
            </a:extLst>
          </p:cNvPr>
          <p:cNvSpPr/>
          <p:nvPr/>
        </p:nvSpPr>
        <p:spPr>
          <a:xfrm>
            <a:off x="5051054" y="3208623"/>
            <a:ext cx="1699453"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TextBox 23">
            <a:extLst>
              <a:ext uri="{FF2B5EF4-FFF2-40B4-BE49-F238E27FC236}">
                <a16:creationId xmlns:a16="http://schemas.microsoft.com/office/drawing/2014/main" id="{F5709059-B11A-4528-8A9F-36F3F629F9B9}"/>
              </a:ext>
            </a:extLst>
          </p:cNvPr>
          <p:cNvSpPr txBox="1"/>
          <p:nvPr/>
        </p:nvSpPr>
        <p:spPr>
          <a:xfrm>
            <a:off x="5088089" y="3403753"/>
            <a:ext cx="2057095"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Access communication </a:t>
            </a:r>
          </a:p>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           channel</a:t>
            </a:r>
          </a:p>
        </p:txBody>
      </p:sp>
      <p:sp>
        <p:nvSpPr>
          <p:cNvPr id="25" name="Rectangle: Rounded Corners 24">
            <a:extLst>
              <a:ext uri="{FF2B5EF4-FFF2-40B4-BE49-F238E27FC236}">
                <a16:creationId xmlns:a16="http://schemas.microsoft.com/office/drawing/2014/main" id="{FDAEDC20-4172-42FE-AE06-FA4CBF2DE43F}"/>
              </a:ext>
            </a:extLst>
          </p:cNvPr>
          <p:cNvSpPr/>
          <p:nvPr/>
        </p:nvSpPr>
        <p:spPr>
          <a:xfrm>
            <a:off x="5197592" y="4313243"/>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6" name="TextBox 25">
            <a:extLst>
              <a:ext uri="{FF2B5EF4-FFF2-40B4-BE49-F238E27FC236}">
                <a16:creationId xmlns:a16="http://schemas.microsoft.com/office/drawing/2014/main" id="{759FB392-0B34-4550-AE91-1882BCC06F4C}"/>
              </a:ext>
            </a:extLst>
          </p:cNvPr>
          <p:cNvSpPr txBox="1"/>
          <p:nvPr/>
        </p:nvSpPr>
        <p:spPr>
          <a:xfrm>
            <a:off x="5305691" y="4566306"/>
            <a:ext cx="1177086" cy="24151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Physical Access</a:t>
            </a:r>
          </a:p>
        </p:txBody>
      </p:sp>
      <p:sp>
        <p:nvSpPr>
          <p:cNvPr id="27" name="Rectangle: Rounded Corners 26">
            <a:extLst>
              <a:ext uri="{FF2B5EF4-FFF2-40B4-BE49-F238E27FC236}">
                <a16:creationId xmlns:a16="http://schemas.microsoft.com/office/drawing/2014/main" id="{2B444584-188B-4B6D-8CB8-B8285BFC9F6B}"/>
              </a:ext>
            </a:extLst>
          </p:cNvPr>
          <p:cNvSpPr/>
          <p:nvPr/>
        </p:nvSpPr>
        <p:spPr>
          <a:xfrm>
            <a:off x="7063629" y="3208623"/>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TextBox 27">
            <a:extLst>
              <a:ext uri="{FF2B5EF4-FFF2-40B4-BE49-F238E27FC236}">
                <a16:creationId xmlns:a16="http://schemas.microsoft.com/office/drawing/2014/main" id="{86596F2D-4384-4375-9D33-B05C2501381F}"/>
              </a:ext>
            </a:extLst>
          </p:cNvPr>
          <p:cNvSpPr txBox="1"/>
          <p:nvPr/>
        </p:nvSpPr>
        <p:spPr>
          <a:xfrm>
            <a:off x="7145184" y="3403751"/>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Identify an exploit</a:t>
            </a:r>
          </a:p>
        </p:txBody>
      </p:sp>
      <p:sp>
        <p:nvSpPr>
          <p:cNvPr id="29" name="Rectangle: Rounded Corners 28">
            <a:extLst>
              <a:ext uri="{FF2B5EF4-FFF2-40B4-BE49-F238E27FC236}">
                <a16:creationId xmlns:a16="http://schemas.microsoft.com/office/drawing/2014/main" id="{4197A838-A4AD-4116-ABC9-AB4B07A01144}"/>
              </a:ext>
            </a:extLst>
          </p:cNvPr>
          <p:cNvSpPr/>
          <p:nvPr/>
        </p:nvSpPr>
        <p:spPr>
          <a:xfrm>
            <a:off x="8956153" y="3208623"/>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0" name="TextBox 29">
            <a:extLst>
              <a:ext uri="{FF2B5EF4-FFF2-40B4-BE49-F238E27FC236}">
                <a16:creationId xmlns:a16="http://schemas.microsoft.com/office/drawing/2014/main" id="{80EC9C11-90BF-4EBE-8620-37131A068488}"/>
              </a:ext>
            </a:extLst>
          </p:cNvPr>
          <p:cNvSpPr txBox="1"/>
          <p:nvPr/>
        </p:nvSpPr>
        <p:spPr>
          <a:xfrm>
            <a:off x="9043994" y="3403750"/>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Prepare an exploit</a:t>
            </a:r>
          </a:p>
        </p:txBody>
      </p:sp>
      <p:sp>
        <p:nvSpPr>
          <p:cNvPr id="31" name="Rectangle: Rounded Corners 30">
            <a:extLst>
              <a:ext uri="{FF2B5EF4-FFF2-40B4-BE49-F238E27FC236}">
                <a16:creationId xmlns:a16="http://schemas.microsoft.com/office/drawing/2014/main" id="{D244CB1B-4934-4840-A3BE-2828B231EDDE}"/>
              </a:ext>
            </a:extLst>
          </p:cNvPr>
          <p:cNvSpPr/>
          <p:nvPr/>
        </p:nvSpPr>
        <p:spPr>
          <a:xfrm>
            <a:off x="8472646" y="1927549"/>
            <a:ext cx="2105777"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2" name="TextBox 31">
            <a:extLst>
              <a:ext uri="{FF2B5EF4-FFF2-40B4-BE49-F238E27FC236}">
                <a16:creationId xmlns:a16="http://schemas.microsoft.com/office/drawing/2014/main" id="{77EBAFB0-9256-433E-B805-B23BAA8EF8AE}"/>
              </a:ext>
            </a:extLst>
          </p:cNvPr>
          <p:cNvSpPr txBox="1"/>
          <p:nvPr/>
        </p:nvSpPr>
        <p:spPr>
          <a:xfrm>
            <a:off x="8495924" y="2186250"/>
            <a:ext cx="2057095"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Downgrade software &amp; exploit</a:t>
            </a:r>
          </a:p>
          <a:p>
            <a:pPr marR="0" algn="l" defTabSz="914400" eaLnBrk="1" fontAlgn="auto" latinLnBrk="0" hangingPunct="1">
              <a:spcBef>
                <a:spcPts val="500"/>
              </a:spcBef>
              <a:spcAft>
                <a:spcPts val="0"/>
              </a:spcAft>
              <a:buClrTx/>
              <a:buSzTx/>
              <a:buFontTx/>
              <a:buNone/>
              <a:tabLst/>
            </a:pPr>
            <a:r>
              <a:rPr lang="en-US" sz="1200" kern="0" dirty="0">
                <a:solidFill>
                  <a:srgbClr val="000000"/>
                </a:solidFill>
              </a:rPr>
              <a:t>             </a:t>
            </a:r>
            <a:r>
              <a:rPr kumimoji="0" lang="en-US" sz="1200" b="0" i="0" u="none" strike="noStrike" kern="0" cap="none" spc="0" normalizeH="0" baseline="0" noProof="0" dirty="0">
                <a:ln>
                  <a:noFill/>
                </a:ln>
                <a:solidFill>
                  <a:srgbClr val="000000"/>
                </a:solidFill>
                <a:effectLst/>
                <a:uLnTx/>
                <a:uFillTx/>
              </a:rPr>
              <a:t> Vulnerability</a:t>
            </a:r>
          </a:p>
        </p:txBody>
      </p:sp>
      <p:cxnSp>
        <p:nvCxnSpPr>
          <p:cNvPr id="33" name="Connector: Elbow 32">
            <a:extLst>
              <a:ext uri="{FF2B5EF4-FFF2-40B4-BE49-F238E27FC236}">
                <a16:creationId xmlns:a16="http://schemas.microsoft.com/office/drawing/2014/main" id="{CDC30341-2D96-44BA-A4ED-88B2F34F48FB}"/>
              </a:ext>
            </a:extLst>
          </p:cNvPr>
          <p:cNvCxnSpPr>
            <a:cxnSpLocks/>
          </p:cNvCxnSpPr>
          <p:nvPr/>
        </p:nvCxnSpPr>
        <p:spPr>
          <a:xfrm rot="5400000">
            <a:off x="3776499" y="-178168"/>
            <a:ext cx="510608" cy="37177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23B725-D81C-4217-93DB-7723C993693E}"/>
              </a:ext>
            </a:extLst>
          </p:cNvPr>
          <p:cNvCxnSpPr>
            <a:cxnSpLocks/>
            <a:endCxn id="21" idx="0"/>
          </p:cNvCxnSpPr>
          <p:nvPr/>
        </p:nvCxnSpPr>
        <p:spPr>
          <a:xfrm>
            <a:off x="5894236" y="1442344"/>
            <a:ext cx="4917" cy="519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BAB8246-42B6-40E6-A93D-CA6E7FD8C2C7}"/>
              </a:ext>
            </a:extLst>
          </p:cNvPr>
          <p:cNvCxnSpPr>
            <a:cxnSpLocks/>
            <a:stCxn id="7" idx="2"/>
            <a:endCxn id="31" idx="0"/>
          </p:cNvCxnSpPr>
          <p:nvPr/>
        </p:nvCxnSpPr>
        <p:spPr>
          <a:xfrm rot="16200000" flipH="1">
            <a:off x="7465508" y="-132479"/>
            <a:ext cx="485205" cy="36348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7D0FC83-926F-43C1-8416-75F5FD708632}"/>
              </a:ext>
            </a:extLst>
          </p:cNvPr>
          <p:cNvCxnSpPr>
            <a:cxnSpLocks/>
            <a:endCxn id="23" idx="0"/>
          </p:cNvCxnSpPr>
          <p:nvPr/>
        </p:nvCxnSpPr>
        <p:spPr>
          <a:xfrm rot="16200000" flipH="1">
            <a:off x="5640430" y="2948272"/>
            <a:ext cx="519074" cy="16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D4F7D2C3-199C-4D9B-93D8-A0F46DAD2312}"/>
              </a:ext>
            </a:extLst>
          </p:cNvPr>
          <p:cNvCxnSpPr>
            <a:cxnSpLocks/>
            <a:stCxn id="21" idx="2"/>
            <a:endCxn id="27" idx="0"/>
          </p:cNvCxnSpPr>
          <p:nvPr/>
        </p:nvCxnSpPr>
        <p:spPr>
          <a:xfrm rot="16200000" flipH="1">
            <a:off x="6573448" y="2015254"/>
            <a:ext cx="519074" cy="18676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1E81F66-E5DF-48E9-9C6F-54D358DF4376}"/>
              </a:ext>
            </a:extLst>
          </p:cNvPr>
          <p:cNvCxnSpPr>
            <a:cxnSpLocks/>
            <a:stCxn id="21" idx="2"/>
            <a:endCxn id="29" idx="0"/>
          </p:cNvCxnSpPr>
          <p:nvPr/>
        </p:nvCxnSpPr>
        <p:spPr>
          <a:xfrm rot="16200000" flipH="1">
            <a:off x="7519710" y="1068992"/>
            <a:ext cx="519074" cy="37601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59266F9-D656-4EF8-A89D-C5D913750573}"/>
              </a:ext>
            </a:extLst>
          </p:cNvPr>
          <p:cNvCxnSpPr>
            <a:cxnSpLocks/>
            <a:stCxn id="23" idx="2"/>
            <a:endCxn id="25" idx="0"/>
          </p:cNvCxnSpPr>
          <p:nvPr/>
        </p:nvCxnSpPr>
        <p:spPr>
          <a:xfrm flipH="1">
            <a:off x="5900780" y="3936756"/>
            <a:ext cx="1" cy="376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0B06AD16-B854-44A3-818D-FEFC91A26664}"/>
              </a:ext>
            </a:extLst>
          </p:cNvPr>
          <p:cNvSpPr/>
          <p:nvPr/>
        </p:nvSpPr>
        <p:spPr>
          <a:xfrm>
            <a:off x="1671790" y="3200157"/>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3" name="TextBox 82">
            <a:extLst>
              <a:ext uri="{FF2B5EF4-FFF2-40B4-BE49-F238E27FC236}">
                <a16:creationId xmlns:a16="http://schemas.microsoft.com/office/drawing/2014/main" id="{8F0DBEA1-A611-4C2D-827E-8C347CF21ABD}"/>
              </a:ext>
            </a:extLst>
          </p:cNvPr>
          <p:cNvSpPr txBox="1"/>
          <p:nvPr/>
        </p:nvSpPr>
        <p:spPr>
          <a:xfrm>
            <a:off x="1716306" y="3395287"/>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Obtain Object</a:t>
            </a:r>
            <a:r>
              <a:rPr lang="en-US" sz="1200" kern="0" dirty="0">
                <a:solidFill>
                  <a:srgbClr val="000000"/>
                </a:solidFill>
              </a:rPr>
              <a:t> Files</a:t>
            </a:r>
            <a:endParaRPr kumimoji="0" lang="en-US" sz="1200" b="0" i="0" u="none" strike="noStrike" kern="0" cap="none" spc="0" normalizeH="0" baseline="0" noProof="0" dirty="0">
              <a:ln>
                <a:noFill/>
              </a:ln>
              <a:solidFill>
                <a:srgbClr val="000000"/>
              </a:solidFill>
              <a:effectLst/>
              <a:uLnTx/>
              <a:uFillTx/>
            </a:endParaRPr>
          </a:p>
        </p:txBody>
      </p:sp>
      <p:sp>
        <p:nvSpPr>
          <p:cNvPr id="87" name="Rectangle: Rounded Corners 86">
            <a:extLst>
              <a:ext uri="{FF2B5EF4-FFF2-40B4-BE49-F238E27FC236}">
                <a16:creationId xmlns:a16="http://schemas.microsoft.com/office/drawing/2014/main" id="{F7B76A50-FD3E-420A-9D86-E599096043DF}"/>
              </a:ext>
            </a:extLst>
          </p:cNvPr>
          <p:cNvSpPr/>
          <p:nvPr/>
        </p:nvSpPr>
        <p:spPr>
          <a:xfrm>
            <a:off x="3338397" y="3213633"/>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8" name="TextBox 87">
            <a:extLst>
              <a:ext uri="{FF2B5EF4-FFF2-40B4-BE49-F238E27FC236}">
                <a16:creationId xmlns:a16="http://schemas.microsoft.com/office/drawing/2014/main" id="{E719AEB9-17C2-4265-B503-75BFF0E30A39}"/>
              </a:ext>
            </a:extLst>
          </p:cNvPr>
          <p:cNvSpPr txBox="1"/>
          <p:nvPr/>
        </p:nvSpPr>
        <p:spPr>
          <a:xfrm>
            <a:off x="3407046" y="3395287"/>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Flash the software</a:t>
            </a:r>
          </a:p>
        </p:txBody>
      </p:sp>
      <p:sp>
        <p:nvSpPr>
          <p:cNvPr id="97" name="Rectangle: Rounded Corners 96">
            <a:extLst>
              <a:ext uri="{FF2B5EF4-FFF2-40B4-BE49-F238E27FC236}">
                <a16:creationId xmlns:a16="http://schemas.microsoft.com/office/drawing/2014/main" id="{A3CD0C15-9B81-4D9B-9264-B5DDDB3D32DB}"/>
              </a:ext>
            </a:extLst>
          </p:cNvPr>
          <p:cNvSpPr/>
          <p:nvPr/>
        </p:nvSpPr>
        <p:spPr>
          <a:xfrm>
            <a:off x="52968" y="3208381"/>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8" name="TextBox 97">
            <a:extLst>
              <a:ext uri="{FF2B5EF4-FFF2-40B4-BE49-F238E27FC236}">
                <a16:creationId xmlns:a16="http://schemas.microsoft.com/office/drawing/2014/main" id="{52096365-68D3-484F-9F05-ED612B68A51A}"/>
              </a:ext>
            </a:extLst>
          </p:cNvPr>
          <p:cNvSpPr txBox="1"/>
          <p:nvPr/>
        </p:nvSpPr>
        <p:spPr>
          <a:xfrm>
            <a:off x="117512" y="3395286"/>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Access to Vehicle</a:t>
            </a:r>
          </a:p>
        </p:txBody>
      </p:sp>
      <p:sp>
        <p:nvSpPr>
          <p:cNvPr id="100" name="Rectangle: Rounded Corners 99">
            <a:extLst>
              <a:ext uri="{FF2B5EF4-FFF2-40B4-BE49-F238E27FC236}">
                <a16:creationId xmlns:a16="http://schemas.microsoft.com/office/drawing/2014/main" id="{1D4E3995-7631-4DDF-92D5-191CAD4CC4A1}"/>
              </a:ext>
            </a:extLst>
          </p:cNvPr>
          <p:cNvSpPr/>
          <p:nvPr/>
        </p:nvSpPr>
        <p:spPr>
          <a:xfrm>
            <a:off x="58243" y="4304778"/>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1" name="TextBox 100">
            <a:extLst>
              <a:ext uri="{FF2B5EF4-FFF2-40B4-BE49-F238E27FC236}">
                <a16:creationId xmlns:a16="http://schemas.microsoft.com/office/drawing/2014/main" id="{3AC00B46-70E1-463D-81E5-02325D5A4B0C}"/>
              </a:ext>
            </a:extLst>
          </p:cNvPr>
          <p:cNvSpPr txBox="1"/>
          <p:nvPr/>
        </p:nvSpPr>
        <p:spPr>
          <a:xfrm>
            <a:off x="200218" y="4552193"/>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Physical Access</a:t>
            </a:r>
          </a:p>
        </p:txBody>
      </p:sp>
      <p:sp>
        <p:nvSpPr>
          <p:cNvPr id="102" name="Rectangle: Rounded Corners 101">
            <a:extLst>
              <a:ext uri="{FF2B5EF4-FFF2-40B4-BE49-F238E27FC236}">
                <a16:creationId xmlns:a16="http://schemas.microsoft.com/office/drawing/2014/main" id="{E5B7F25E-DF0A-488B-837A-C5117F2A638C}"/>
              </a:ext>
            </a:extLst>
          </p:cNvPr>
          <p:cNvSpPr/>
          <p:nvPr/>
        </p:nvSpPr>
        <p:spPr>
          <a:xfrm>
            <a:off x="1787343" y="4304778"/>
            <a:ext cx="1406375" cy="728133"/>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3" name="TextBox 102">
            <a:extLst>
              <a:ext uri="{FF2B5EF4-FFF2-40B4-BE49-F238E27FC236}">
                <a16:creationId xmlns:a16="http://schemas.microsoft.com/office/drawing/2014/main" id="{B1FAC8C5-7B61-40CD-AE3E-8DD77C398D86}"/>
              </a:ext>
            </a:extLst>
          </p:cNvPr>
          <p:cNvSpPr txBox="1"/>
          <p:nvPr/>
        </p:nvSpPr>
        <p:spPr>
          <a:xfrm>
            <a:off x="2009479" y="4552193"/>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Impersonate</a:t>
            </a:r>
          </a:p>
        </p:txBody>
      </p:sp>
      <p:cxnSp>
        <p:nvCxnSpPr>
          <p:cNvPr id="107" name="Connector: Elbow 106">
            <a:extLst>
              <a:ext uri="{FF2B5EF4-FFF2-40B4-BE49-F238E27FC236}">
                <a16:creationId xmlns:a16="http://schemas.microsoft.com/office/drawing/2014/main" id="{D221C8B5-6934-43B5-A878-14DBF20B87A1}"/>
              </a:ext>
            </a:extLst>
          </p:cNvPr>
          <p:cNvCxnSpPr>
            <a:cxnSpLocks/>
          </p:cNvCxnSpPr>
          <p:nvPr/>
        </p:nvCxnSpPr>
        <p:spPr>
          <a:xfrm rot="5400000">
            <a:off x="1200891" y="2236352"/>
            <a:ext cx="527296" cy="1416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019E58D-C0D0-4BDD-BD54-420B35E225D0}"/>
              </a:ext>
            </a:extLst>
          </p:cNvPr>
          <p:cNvCxnSpPr>
            <a:cxnSpLocks/>
            <a:stCxn id="19" idx="2"/>
            <a:endCxn id="82" idx="0"/>
          </p:cNvCxnSpPr>
          <p:nvPr/>
        </p:nvCxnSpPr>
        <p:spPr>
          <a:xfrm rot="16200000" flipH="1">
            <a:off x="2014411" y="2839590"/>
            <a:ext cx="519078" cy="2020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5557080F-6880-43E8-AF08-D3B3B5CA7E52}"/>
              </a:ext>
            </a:extLst>
          </p:cNvPr>
          <p:cNvCxnSpPr>
            <a:cxnSpLocks/>
          </p:cNvCxnSpPr>
          <p:nvPr/>
        </p:nvCxnSpPr>
        <p:spPr>
          <a:xfrm rot="16200000" flipH="1">
            <a:off x="2840980" y="2013026"/>
            <a:ext cx="532548" cy="18686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4ABEFCE7-5B3E-4986-B29B-F2827692527B}"/>
              </a:ext>
            </a:extLst>
          </p:cNvPr>
          <p:cNvCxnSpPr>
            <a:cxnSpLocks/>
            <a:stCxn id="97" idx="2"/>
            <a:endCxn id="100" idx="0"/>
          </p:cNvCxnSpPr>
          <p:nvPr/>
        </p:nvCxnSpPr>
        <p:spPr>
          <a:xfrm rot="16200000" flipH="1">
            <a:off x="574661" y="4118008"/>
            <a:ext cx="368264" cy="52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9382BD27-7E25-4491-B447-9B54FB9888AD}"/>
              </a:ext>
            </a:extLst>
          </p:cNvPr>
          <p:cNvCxnSpPr>
            <a:cxnSpLocks/>
            <a:stCxn id="97" idx="2"/>
            <a:endCxn id="102" idx="0"/>
          </p:cNvCxnSpPr>
          <p:nvPr/>
        </p:nvCxnSpPr>
        <p:spPr>
          <a:xfrm rot="16200000" flipH="1">
            <a:off x="1439211" y="3253458"/>
            <a:ext cx="368264" cy="1734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3695D2BF-10E5-4F34-B9F1-79DDDCF05842}"/>
              </a:ext>
            </a:extLst>
          </p:cNvPr>
          <p:cNvCxnSpPr>
            <a:cxnSpLocks/>
          </p:cNvCxnSpPr>
          <p:nvPr/>
        </p:nvCxnSpPr>
        <p:spPr>
          <a:xfrm rot="5400000">
            <a:off x="1200892" y="2236353"/>
            <a:ext cx="527296" cy="1416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B92E9386-CB0D-4B9F-97A5-B135FE860F48}"/>
              </a:ext>
            </a:extLst>
          </p:cNvPr>
          <p:cNvCxnSpPr>
            <a:cxnSpLocks/>
          </p:cNvCxnSpPr>
          <p:nvPr/>
        </p:nvCxnSpPr>
        <p:spPr>
          <a:xfrm rot="16200000" flipH="1">
            <a:off x="2014414" y="2839593"/>
            <a:ext cx="519072" cy="202057"/>
          </a:xfrm>
          <a:prstGeom prst="bentConnector3">
            <a:avLst>
              <a:gd name="adj1" fmla="val 516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FD8F4C3A-E61F-47BE-AD88-97F5FFFF6C8C}"/>
              </a:ext>
            </a:extLst>
          </p:cNvPr>
          <p:cNvCxnSpPr>
            <a:cxnSpLocks/>
          </p:cNvCxnSpPr>
          <p:nvPr/>
        </p:nvCxnSpPr>
        <p:spPr>
          <a:xfrm rot="5400000">
            <a:off x="1200893" y="2236354"/>
            <a:ext cx="527296" cy="1416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C7DA6C8-DEE5-4CB9-AB04-7CE35D6893E6}"/>
              </a:ext>
            </a:extLst>
          </p:cNvPr>
          <p:cNvCxnSpPr>
            <a:cxnSpLocks/>
          </p:cNvCxnSpPr>
          <p:nvPr/>
        </p:nvCxnSpPr>
        <p:spPr>
          <a:xfrm rot="16200000" flipH="1">
            <a:off x="2014416" y="2839595"/>
            <a:ext cx="519072" cy="202057"/>
          </a:xfrm>
          <a:prstGeom prst="bentConnector3">
            <a:avLst>
              <a:gd name="adj1" fmla="val 516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77249E81-8C9D-4944-BDA2-1ACFFCFE4950}"/>
              </a:ext>
            </a:extLst>
          </p:cNvPr>
          <p:cNvCxnSpPr>
            <a:cxnSpLocks/>
          </p:cNvCxnSpPr>
          <p:nvPr/>
        </p:nvCxnSpPr>
        <p:spPr>
          <a:xfrm rot="5400000">
            <a:off x="1200895" y="2236357"/>
            <a:ext cx="527296" cy="1416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5AA8732-A263-4979-80A2-F525A5B0305B}"/>
              </a:ext>
            </a:extLst>
          </p:cNvPr>
          <p:cNvCxnSpPr>
            <a:cxnSpLocks/>
          </p:cNvCxnSpPr>
          <p:nvPr/>
        </p:nvCxnSpPr>
        <p:spPr>
          <a:xfrm rot="16200000" flipH="1">
            <a:off x="2014419" y="2839598"/>
            <a:ext cx="519072" cy="202057"/>
          </a:xfrm>
          <a:prstGeom prst="bentConnector3">
            <a:avLst>
              <a:gd name="adj1" fmla="val 516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90D8F40-6D10-4710-912C-42FA7D3B27AB}"/>
              </a:ext>
            </a:extLst>
          </p:cNvPr>
          <p:cNvCxnSpPr>
            <a:cxnSpLocks/>
          </p:cNvCxnSpPr>
          <p:nvPr/>
        </p:nvCxnSpPr>
        <p:spPr>
          <a:xfrm rot="5400000">
            <a:off x="1200896" y="2236359"/>
            <a:ext cx="527296" cy="1416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3CEB898C-A142-4580-9AF8-F3E1074F00B9}"/>
              </a:ext>
            </a:extLst>
          </p:cNvPr>
          <p:cNvCxnSpPr>
            <a:cxnSpLocks/>
          </p:cNvCxnSpPr>
          <p:nvPr/>
        </p:nvCxnSpPr>
        <p:spPr>
          <a:xfrm rot="16200000" flipH="1">
            <a:off x="2014422" y="2839593"/>
            <a:ext cx="519072" cy="202057"/>
          </a:xfrm>
          <a:prstGeom prst="bentConnector3">
            <a:avLst>
              <a:gd name="adj1" fmla="val 5163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Right Brace 161">
            <a:extLst>
              <a:ext uri="{FF2B5EF4-FFF2-40B4-BE49-F238E27FC236}">
                <a16:creationId xmlns:a16="http://schemas.microsoft.com/office/drawing/2014/main" id="{04DCA55A-ED68-4CF2-A7EF-06BCE935A1A5}"/>
              </a:ext>
            </a:extLst>
          </p:cNvPr>
          <p:cNvSpPr/>
          <p:nvPr/>
        </p:nvSpPr>
        <p:spPr>
          <a:xfrm rot="16200000" flipH="1">
            <a:off x="2232702" y="2877824"/>
            <a:ext cx="313145" cy="4672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TextBox 162">
            <a:extLst>
              <a:ext uri="{FF2B5EF4-FFF2-40B4-BE49-F238E27FC236}">
                <a16:creationId xmlns:a16="http://schemas.microsoft.com/office/drawing/2014/main" id="{253ACFA8-6995-4A0A-A0E2-06FCD8837009}"/>
              </a:ext>
            </a:extLst>
          </p:cNvPr>
          <p:cNvSpPr txBox="1"/>
          <p:nvPr/>
        </p:nvSpPr>
        <p:spPr>
          <a:xfrm>
            <a:off x="1459343" y="5396179"/>
            <a:ext cx="2281950" cy="232727"/>
          </a:xfrm>
          <a:prstGeom prst="rect">
            <a:avLst/>
          </a:prstGeom>
          <a:noFill/>
        </p:spPr>
        <p:txBody>
          <a:bodyPr wrap="none" lIns="0" tIns="0" rIns="0" bIns="0" rtlCol="0">
            <a:noAutofit/>
          </a:bodyPr>
          <a:lstStyle/>
          <a:p>
            <a:pPr fontAlgn="auto">
              <a:spcBef>
                <a:spcPts val="500"/>
              </a:spcBef>
              <a:spcAft>
                <a:spcPts val="0"/>
              </a:spcAft>
            </a:pPr>
            <a:r>
              <a:rPr kumimoji="0" lang="en-US" sz="1200" b="0" i="0" u="none" strike="noStrike" kern="0" cap="none" spc="0" normalizeH="0" baseline="0" noProof="0" dirty="0">
                <a:ln>
                  <a:noFill/>
                </a:ln>
                <a:solidFill>
                  <a:srgbClr val="000000"/>
                </a:solidFill>
                <a:effectLst/>
                <a:uLnTx/>
                <a:uFillTx/>
              </a:rPr>
              <a:t>Secure Flashing (</a:t>
            </a:r>
            <a:r>
              <a:rPr lang="en-US" sz="1200" kern="0" dirty="0">
                <a:solidFill>
                  <a:srgbClr val="000000"/>
                </a:solidFill>
              </a:rPr>
              <a:t>Security Need)</a:t>
            </a:r>
            <a:endParaRPr kumimoji="0" lang="en-US" sz="1200" b="0" i="0" u="none" strike="noStrike" kern="0" cap="none" spc="0" normalizeH="0" baseline="0" noProof="0" dirty="0">
              <a:ln>
                <a:noFill/>
              </a:ln>
              <a:solidFill>
                <a:srgbClr val="000000"/>
              </a:solidFill>
              <a:effectLst/>
              <a:uLnTx/>
              <a:uFillTx/>
            </a:endParaRPr>
          </a:p>
        </p:txBody>
      </p:sp>
      <p:sp>
        <p:nvSpPr>
          <p:cNvPr id="164" name="Right Brace 163">
            <a:extLst>
              <a:ext uri="{FF2B5EF4-FFF2-40B4-BE49-F238E27FC236}">
                <a16:creationId xmlns:a16="http://schemas.microsoft.com/office/drawing/2014/main" id="{FE93E344-A2F3-4DA8-AAA4-8192E70CE4F8}"/>
              </a:ext>
            </a:extLst>
          </p:cNvPr>
          <p:cNvSpPr/>
          <p:nvPr/>
        </p:nvSpPr>
        <p:spPr>
          <a:xfrm rot="16200000" flipH="1">
            <a:off x="9488047" y="4104188"/>
            <a:ext cx="280281" cy="22716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TextBox 164">
            <a:extLst>
              <a:ext uri="{FF2B5EF4-FFF2-40B4-BE49-F238E27FC236}">
                <a16:creationId xmlns:a16="http://schemas.microsoft.com/office/drawing/2014/main" id="{B6092A54-0568-44EA-A1AF-12324E75FC5F}"/>
              </a:ext>
            </a:extLst>
          </p:cNvPr>
          <p:cNvSpPr txBox="1"/>
          <p:nvPr/>
        </p:nvSpPr>
        <p:spPr>
          <a:xfrm>
            <a:off x="9099206" y="5385705"/>
            <a:ext cx="1318534" cy="2471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Downgrade protection</a:t>
            </a:r>
          </a:p>
        </p:txBody>
      </p:sp>
    </p:spTree>
    <p:extLst>
      <p:ext uri="{BB962C8B-B14F-4D97-AF65-F5344CB8AC3E}">
        <p14:creationId xmlns:p14="http://schemas.microsoft.com/office/powerpoint/2010/main" val="114812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1" grpId="0" animBg="1"/>
      <p:bldP spid="32" grpId="0"/>
      <p:bldP spid="82" grpId="0" animBg="1"/>
      <p:bldP spid="83" grpId="0"/>
      <p:bldP spid="87" grpId="0" animBg="1"/>
      <p:bldP spid="88" grpId="0"/>
      <p:bldP spid="97" grpId="0" animBg="1"/>
      <p:bldP spid="98" grpId="0"/>
      <p:bldP spid="100" grpId="0" animBg="1"/>
      <p:bldP spid="101" grpId="0"/>
      <p:bldP spid="102" grpId="0" animBg="1"/>
      <p:bldP spid="103" grpId="0"/>
      <p:bldP spid="162" grpId="0" animBg="1"/>
      <p:bldP spid="163" grpId="0"/>
      <p:bldP spid="164" grpId="0" animBg="1"/>
      <p:bldP spid="1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4D56BC-8200-4503-BCDF-F3737FCB15D2}"/>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Title 2">
            <a:extLst>
              <a:ext uri="{FF2B5EF4-FFF2-40B4-BE49-F238E27FC236}">
                <a16:creationId xmlns:a16="http://schemas.microsoft.com/office/drawing/2014/main" id="{0764B7CB-7580-46F4-9AE7-BDE3B862A8EE}"/>
              </a:ext>
            </a:extLst>
          </p:cNvPr>
          <p:cNvSpPr txBox="1">
            <a:spLocks/>
          </p:cNvSpPr>
          <p:nvPr/>
        </p:nvSpPr>
        <p:spPr>
          <a:xfrm>
            <a:off x="4516167" y="2574000"/>
            <a:ext cx="1936866" cy="511306"/>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kern="0" spc="-49" dirty="0">
                <a:solidFill>
                  <a:srgbClr val="BC0F79"/>
                </a:solidFill>
                <a:latin typeface="Bosch Sans Bold" panose="020B0704020202020204" pitchFamily="34" charset="0"/>
                <a:ea typeface="+mn-ea"/>
                <a:cs typeface="Arial"/>
              </a:rPr>
              <a:t>Thank you</a:t>
            </a:r>
          </a:p>
        </p:txBody>
      </p:sp>
    </p:spTree>
    <p:extLst>
      <p:ext uri="{BB962C8B-B14F-4D97-AF65-F5344CB8AC3E}">
        <p14:creationId xmlns:p14="http://schemas.microsoft.com/office/powerpoint/2010/main" val="378436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6F5A-E5D7-4E80-98DB-C3ECEDF1D81A}"/>
              </a:ext>
            </a:extLst>
          </p:cNvPr>
          <p:cNvSpPr>
            <a:spLocks noGrp="1"/>
          </p:cNvSpPr>
          <p:nvPr>
            <p:ph type="title"/>
          </p:nvPr>
        </p:nvSpPr>
        <p:spPr>
          <a:xfrm>
            <a:off x="205200" y="782133"/>
            <a:ext cx="10558800" cy="388800"/>
          </a:xfrm>
        </p:spPr>
        <p:txBody>
          <a:bodyPr/>
          <a:lstStyle/>
          <a:p>
            <a:r>
              <a:rPr lang="en-US" kern="0" spc="-49" dirty="0">
                <a:solidFill>
                  <a:srgbClr val="BC0F79"/>
                </a:solidFill>
                <a:latin typeface="Bosch Sans Bold" panose="020B0704020202020204" pitchFamily="34" charset="0"/>
                <a:ea typeface="+mn-ea"/>
                <a:cs typeface="Arial"/>
              </a:rPr>
              <a:t>Contents</a:t>
            </a:r>
          </a:p>
        </p:txBody>
      </p:sp>
      <p:sp>
        <p:nvSpPr>
          <p:cNvPr id="3" name="Text Placeholder 2">
            <a:extLst>
              <a:ext uri="{FF2B5EF4-FFF2-40B4-BE49-F238E27FC236}">
                <a16:creationId xmlns:a16="http://schemas.microsoft.com/office/drawing/2014/main" id="{FC12E6B6-D0BE-4C6D-B551-8AFC1EE2A1B2}"/>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p:txBody>
      </p:sp>
      <p:sp>
        <p:nvSpPr>
          <p:cNvPr id="4" name="Content Placeholder 3">
            <a:extLst>
              <a:ext uri="{FF2B5EF4-FFF2-40B4-BE49-F238E27FC236}">
                <a16:creationId xmlns:a16="http://schemas.microsoft.com/office/drawing/2014/main" id="{8BA28280-C107-47F1-A4B8-1BA00F5007DA}"/>
              </a:ext>
            </a:extLst>
          </p:cNvPr>
          <p:cNvSpPr>
            <a:spLocks noGrp="1"/>
          </p:cNvSpPr>
          <p:nvPr>
            <p:ph sz="quarter" idx="1"/>
          </p:nvPr>
        </p:nvSpPr>
        <p:spPr/>
        <p:txBody>
          <a:bodyPr vert="horz" lIns="0" tIns="0" rIns="0" bIns="0" rtlCol="0" anchor="t">
            <a:noAutofit/>
          </a:bodyPr>
          <a:lstStyle/>
          <a:p>
            <a:pPr marL="229870" indent="-229870"/>
            <a:endParaRPr lang="en-US" dirty="0"/>
          </a:p>
          <a:p>
            <a:pPr marL="229870" indent="-229870"/>
            <a:r>
              <a:rPr lang="en-US" dirty="0"/>
              <a:t>What and Why?</a:t>
            </a:r>
          </a:p>
          <a:p>
            <a:pPr marL="229870" indent="-229870"/>
            <a:endParaRPr lang="en-US" dirty="0"/>
          </a:p>
          <a:p>
            <a:pPr marL="229870" indent="-229870"/>
            <a:r>
              <a:rPr lang="en-US" dirty="0"/>
              <a:t>Terminology</a:t>
            </a:r>
          </a:p>
          <a:p>
            <a:pPr marL="229870" indent="-229870"/>
            <a:endParaRPr lang="en-US" dirty="0"/>
          </a:p>
          <a:p>
            <a:pPr marL="229870" indent="-229870"/>
            <a:r>
              <a:rPr lang="en-US" dirty="0"/>
              <a:t>Methodology</a:t>
            </a:r>
          </a:p>
          <a:p>
            <a:pPr marL="229870" indent="-229870"/>
            <a:endParaRPr lang="en-US" dirty="0"/>
          </a:p>
          <a:p>
            <a:pPr marL="229870" indent="-229870"/>
            <a:r>
              <a:rPr lang="en-US" dirty="0"/>
              <a:t>Example &amp; Exercise!</a:t>
            </a:r>
          </a:p>
        </p:txBody>
      </p:sp>
      <p:sp>
        <p:nvSpPr>
          <p:cNvPr id="5" name="Slide Number Placeholder 4">
            <a:extLst>
              <a:ext uri="{FF2B5EF4-FFF2-40B4-BE49-F238E27FC236}">
                <a16:creationId xmlns:a16="http://schemas.microsoft.com/office/drawing/2014/main" id="{B8EDE27C-A714-486C-9444-AAC4A57A0E32}"/>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Tree>
    <p:extLst>
      <p:ext uri="{BB962C8B-B14F-4D97-AF65-F5344CB8AC3E}">
        <p14:creationId xmlns:p14="http://schemas.microsoft.com/office/powerpoint/2010/main" val="100186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p>
          <a:p>
            <a:endParaRPr lang="en-US" spc="-49" dirty="0">
              <a:latin typeface="Bosch Sans Bold" panose="020B0704020202020204" pitchFamily="34" charset="0"/>
              <a:cs typeface="Arial"/>
            </a:endParaRPr>
          </a:p>
          <a:p>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0023"/>
            <a:ext cx="10558800" cy="388800"/>
          </a:xfrm>
        </p:spPr>
        <p:txBody>
          <a:bodyPr/>
          <a:lstStyle/>
          <a:p>
            <a:r>
              <a:rPr lang="en-US" kern="0" spc="-49" dirty="0">
                <a:solidFill>
                  <a:srgbClr val="BC0F79"/>
                </a:solidFill>
                <a:latin typeface="Bosch Sans Bold" panose="020B0704020202020204" pitchFamily="34" charset="0"/>
                <a:ea typeface="+mn-ea"/>
                <a:cs typeface="Arial"/>
              </a:rPr>
              <a:t>What and Why?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19" name="Picture 18">
            <a:extLst>
              <a:ext uri="{FF2B5EF4-FFF2-40B4-BE49-F238E27FC236}">
                <a16:creationId xmlns:a16="http://schemas.microsoft.com/office/drawing/2014/main" id="{369A93D7-C81D-48CB-9F78-CA870C757209}"/>
              </a:ext>
            </a:extLst>
          </p:cNvPr>
          <p:cNvPicPr>
            <a:picLocks noChangeAspect="1"/>
          </p:cNvPicPr>
          <p:nvPr/>
        </p:nvPicPr>
        <p:blipFill>
          <a:blip r:embed="rId3"/>
          <a:stretch>
            <a:fillRect/>
          </a:stretch>
        </p:blipFill>
        <p:spPr>
          <a:xfrm>
            <a:off x="203500" y="1410636"/>
            <a:ext cx="3233706" cy="3276937"/>
          </a:xfrm>
          <a:prstGeom prst="rect">
            <a:avLst/>
          </a:prstGeom>
        </p:spPr>
      </p:pic>
      <p:pic>
        <p:nvPicPr>
          <p:cNvPr id="11" name="Picture 10">
            <a:extLst>
              <a:ext uri="{FF2B5EF4-FFF2-40B4-BE49-F238E27FC236}">
                <a16:creationId xmlns:a16="http://schemas.microsoft.com/office/drawing/2014/main" id="{D1BACBC2-87C7-47FB-B516-0DE686B83007}"/>
              </a:ext>
            </a:extLst>
          </p:cNvPr>
          <p:cNvPicPr>
            <a:picLocks noChangeAspect="1"/>
          </p:cNvPicPr>
          <p:nvPr/>
        </p:nvPicPr>
        <p:blipFill>
          <a:blip r:embed="rId4"/>
          <a:stretch>
            <a:fillRect/>
          </a:stretch>
        </p:blipFill>
        <p:spPr>
          <a:xfrm>
            <a:off x="2062502" y="2945588"/>
            <a:ext cx="955314" cy="982133"/>
          </a:xfrm>
          <a:prstGeom prst="rect">
            <a:avLst/>
          </a:prstGeom>
        </p:spPr>
      </p:pic>
      <p:pic>
        <p:nvPicPr>
          <p:cNvPr id="6" name="Picture 5">
            <a:extLst>
              <a:ext uri="{FF2B5EF4-FFF2-40B4-BE49-F238E27FC236}">
                <a16:creationId xmlns:a16="http://schemas.microsoft.com/office/drawing/2014/main" id="{6EA80AEB-D86C-4295-A180-33209CBFEE73}"/>
              </a:ext>
            </a:extLst>
          </p:cNvPr>
          <p:cNvPicPr>
            <a:picLocks noChangeAspect="1"/>
          </p:cNvPicPr>
          <p:nvPr/>
        </p:nvPicPr>
        <p:blipFill>
          <a:blip r:embed="rId5"/>
          <a:stretch>
            <a:fillRect/>
          </a:stretch>
        </p:blipFill>
        <p:spPr>
          <a:xfrm>
            <a:off x="6461649" y="2055529"/>
            <a:ext cx="2076450" cy="2762250"/>
          </a:xfrm>
          <a:prstGeom prst="rect">
            <a:avLst/>
          </a:prstGeom>
        </p:spPr>
      </p:pic>
      <p:pic>
        <p:nvPicPr>
          <p:cNvPr id="8" name="Picture 7">
            <a:extLst>
              <a:ext uri="{FF2B5EF4-FFF2-40B4-BE49-F238E27FC236}">
                <a16:creationId xmlns:a16="http://schemas.microsoft.com/office/drawing/2014/main" id="{26883427-0975-4B7B-A358-D42D716426BB}"/>
              </a:ext>
            </a:extLst>
          </p:cNvPr>
          <p:cNvPicPr>
            <a:picLocks noChangeAspect="1"/>
          </p:cNvPicPr>
          <p:nvPr/>
        </p:nvPicPr>
        <p:blipFill>
          <a:blip r:embed="rId6"/>
          <a:stretch>
            <a:fillRect/>
          </a:stretch>
        </p:blipFill>
        <p:spPr>
          <a:xfrm>
            <a:off x="8456083" y="1797457"/>
            <a:ext cx="2076451" cy="978798"/>
          </a:xfrm>
          <a:prstGeom prst="rect">
            <a:avLst/>
          </a:prstGeom>
        </p:spPr>
      </p:pic>
      <p:pic>
        <p:nvPicPr>
          <p:cNvPr id="10" name="Picture 9">
            <a:extLst>
              <a:ext uri="{FF2B5EF4-FFF2-40B4-BE49-F238E27FC236}">
                <a16:creationId xmlns:a16="http://schemas.microsoft.com/office/drawing/2014/main" id="{E811F630-CDB3-4AD1-9A6F-5D318850083B}"/>
              </a:ext>
            </a:extLst>
          </p:cNvPr>
          <p:cNvPicPr>
            <a:picLocks noChangeAspect="1"/>
          </p:cNvPicPr>
          <p:nvPr/>
        </p:nvPicPr>
        <p:blipFill>
          <a:blip r:embed="rId7"/>
          <a:stretch>
            <a:fillRect/>
          </a:stretch>
        </p:blipFill>
        <p:spPr>
          <a:xfrm>
            <a:off x="8500070" y="3642961"/>
            <a:ext cx="2289332" cy="1860618"/>
          </a:xfrm>
          <a:prstGeom prst="rect">
            <a:avLst/>
          </a:prstGeom>
        </p:spPr>
      </p:pic>
      <p:pic>
        <p:nvPicPr>
          <p:cNvPr id="13" name="Picture 12">
            <a:extLst>
              <a:ext uri="{FF2B5EF4-FFF2-40B4-BE49-F238E27FC236}">
                <a16:creationId xmlns:a16="http://schemas.microsoft.com/office/drawing/2014/main" id="{4E33A9F9-F2D0-4D1C-BE2A-480ED16AE39B}"/>
              </a:ext>
            </a:extLst>
          </p:cNvPr>
          <p:cNvPicPr>
            <a:picLocks noChangeAspect="1"/>
          </p:cNvPicPr>
          <p:nvPr/>
        </p:nvPicPr>
        <p:blipFill>
          <a:blip r:embed="rId8"/>
          <a:stretch>
            <a:fillRect/>
          </a:stretch>
        </p:blipFill>
        <p:spPr>
          <a:xfrm>
            <a:off x="4607719" y="1516838"/>
            <a:ext cx="1943100" cy="1428750"/>
          </a:xfrm>
          <a:prstGeom prst="rect">
            <a:avLst/>
          </a:prstGeom>
        </p:spPr>
      </p:pic>
      <p:pic>
        <p:nvPicPr>
          <p:cNvPr id="16" name="Picture 15">
            <a:extLst>
              <a:ext uri="{FF2B5EF4-FFF2-40B4-BE49-F238E27FC236}">
                <a16:creationId xmlns:a16="http://schemas.microsoft.com/office/drawing/2014/main" id="{70F3244E-4AAA-4131-B61E-A116D0EA2C26}"/>
              </a:ext>
            </a:extLst>
          </p:cNvPr>
          <p:cNvPicPr>
            <a:picLocks noChangeAspect="1"/>
          </p:cNvPicPr>
          <p:nvPr/>
        </p:nvPicPr>
        <p:blipFill>
          <a:blip r:embed="rId9"/>
          <a:stretch>
            <a:fillRect/>
          </a:stretch>
        </p:blipFill>
        <p:spPr>
          <a:xfrm>
            <a:off x="4756395" y="3820798"/>
            <a:ext cx="2066925" cy="1733550"/>
          </a:xfrm>
          <a:prstGeom prst="rect">
            <a:avLst/>
          </a:prstGeom>
        </p:spPr>
      </p:pic>
    </p:spTree>
    <p:extLst>
      <p:ext uri="{BB962C8B-B14F-4D97-AF65-F5344CB8AC3E}">
        <p14:creationId xmlns:p14="http://schemas.microsoft.com/office/powerpoint/2010/main" val="197099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p>
          <a:p>
            <a:endParaRPr lang="en-US" spc="-49" dirty="0">
              <a:latin typeface="Bosch Sans Bold" panose="020B0704020202020204" pitchFamily="34" charset="0"/>
              <a:cs typeface="Arial"/>
            </a:endParaRPr>
          </a:p>
          <a:p>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0023"/>
            <a:ext cx="10558800" cy="388800"/>
          </a:xfrm>
        </p:spPr>
        <p:txBody>
          <a:bodyPr/>
          <a:lstStyle/>
          <a:p>
            <a:r>
              <a:rPr lang="en-US" kern="0" spc="-49" dirty="0">
                <a:solidFill>
                  <a:srgbClr val="BC0F79"/>
                </a:solidFill>
                <a:latin typeface="Bosch Sans Bold" panose="020B0704020202020204" pitchFamily="34" charset="0"/>
                <a:ea typeface="+mn-ea"/>
                <a:cs typeface="Arial"/>
              </a:rPr>
              <a:t>What and Why?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7" name="Picture 6">
            <a:extLst>
              <a:ext uri="{FF2B5EF4-FFF2-40B4-BE49-F238E27FC236}">
                <a16:creationId xmlns:a16="http://schemas.microsoft.com/office/drawing/2014/main" id="{955A5544-7154-4B43-8AEB-B9FBDFF73647}"/>
              </a:ext>
            </a:extLst>
          </p:cNvPr>
          <p:cNvPicPr>
            <a:picLocks noChangeAspect="1"/>
          </p:cNvPicPr>
          <p:nvPr/>
        </p:nvPicPr>
        <p:blipFill>
          <a:blip r:embed="rId3"/>
          <a:stretch>
            <a:fillRect/>
          </a:stretch>
        </p:blipFill>
        <p:spPr>
          <a:xfrm>
            <a:off x="276501" y="1468172"/>
            <a:ext cx="2627290" cy="1828800"/>
          </a:xfrm>
          <a:prstGeom prst="rect">
            <a:avLst/>
          </a:prstGeom>
        </p:spPr>
      </p:pic>
      <p:pic>
        <p:nvPicPr>
          <p:cNvPr id="12" name="Picture 11">
            <a:extLst>
              <a:ext uri="{FF2B5EF4-FFF2-40B4-BE49-F238E27FC236}">
                <a16:creationId xmlns:a16="http://schemas.microsoft.com/office/drawing/2014/main" id="{C6FD4047-ED23-467D-BE9B-AC72F20C9A1A}"/>
              </a:ext>
            </a:extLst>
          </p:cNvPr>
          <p:cNvPicPr>
            <a:picLocks noChangeAspect="1"/>
          </p:cNvPicPr>
          <p:nvPr/>
        </p:nvPicPr>
        <p:blipFill>
          <a:blip r:embed="rId4"/>
          <a:stretch>
            <a:fillRect/>
          </a:stretch>
        </p:blipFill>
        <p:spPr>
          <a:xfrm>
            <a:off x="3928308" y="1468173"/>
            <a:ext cx="3113008" cy="1828800"/>
          </a:xfrm>
          <a:prstGeom prst="rect">
            <a:avLst/>
          </a:prstGeom>
        </p:spPr>
      </p:pic>
      <p:pic>
        <p:nvPicPr>
          <p:cNvPr id="15" name="Picture 14">
            <a:extLst>
              <a:ext uri="{FF2B5EF4-FFF2-40B4-BE49-F238E27FC236}">
                <a16:creationId xmlns:a16="http://schemas.microsoft.com/office/drawing/2014/main" id="{AFCF134B-A376-493C-B3C4-74DCE4F46E46}"/>
              </a:ext>
            </a:extLst>
          </p:cNvPr>
          <p:cNvPicPr>
            <a:picLocks noChangeAspect="1"/>
          </p:cNvPicPr>
          <p:nvPr/>
        </p:nvPicPr>
        <p:blipFill>
          <a:blip r:embed="rId5"/>
          <a:stretch>
            <a:fillRect/>
          </a:stretch>
        </p:blipFill>
        <p:spPr>
          <a:xfrm>
            <a:off x="7730864" y="1468173"/>
            <a:ext cx="2922169" cy="1828799"/>
          </a:xfrm>
          <a:prstGeom prst="rect">
            <a:avLst/>
          </a:prstGeom>
        </p:spPr>
      </p:pic>
      <p:pic>
        <p:nvPicPr>
          <p:cNvPr id="18" name="Picture 17">
            <a:extLst>
              <a:ext uri="{FF2B5EF4-FFF2-40B4-BE49-F238E27FC236}">
                <a16:creationId xmlns:a16="http://schemas.microsoft.com/office/drawing/2014/main" id="{CAE671B3-5B5A-47C1-9F23-228B7BBC5A3B}"/>
              </a:ext>
            </a:extLst>
          </p:cNvPr>
          <p:cNvPicPr>
            <a:picLocks noChangeAspect="1"/>
          </p:cNvPicPr>
          <p:nvPr/>
        </p:nvPicPr>
        <p:blipFill>
          <a:blip r:embed="rId6"/>
          <a:stretch>
            <a:fillRect/>
          </a:stretch>
        </p:blipFill>
        <p:spPr>
          <a:xfrm>
            <a:off x="276501" y="3647659"/>
            <a:ext cx="2677400" cy="1828800"/>
          </a:xfrm>
          <a:prstGeom prst="rect">
            <a:avLst/>
          </a:prstGeom>
        </p:spPr>
      </p:pic>
      <p:pic>
        <p:nvPicPr>
          <p:cNvPr id="21" name="Picture 20">
            <a:extLst>
              <a:ext uri="{FF2B5EF4-FFF2-40B4-BE49-F238E27FC236}">
                <a16:creationId xmlns:a16="http://schemas.microsoft.com/office/drawing/2014/main" id="{C9AA16F3-2F76-434F-B45B-701D0F20B6B0}"/>
              </a:ext>
            </a:extLst>
          </p:cNvPr>
          <p:cNvPicPr>
            <a:picLocks noChangeAspect="1"/>
          </p:cNvPicPr>
          <p:nvPr/>
        </p:nvPicPr>
        <p:blipFill>
          <a:blip r:embed="rId7"/>
          <a:stretch>
            <a:fillRect/>
          </a:stretch>
        </p:blipFill>
        <p:spPr>
          <a:xfrm>
            <a:off x="3928308" y="3636464"/>
            <a:ext cx="3113008" cy="1839995"/>
          </a:xfrm>
          <a:prstGeom prst="rect">
            <a:avLst/>
          </a:prstGeom>
        </p:spPr>
      </p:pic>
      <p:pic>
        <p:nvPicPr>
          <p:cNvPr id="23" name="Picture 22">
            <a:extLst>
              <a:ext uri="{FF2B5EF4-FFF2-40B4-BE49-F238E27FC236}">
                <a16:creationId xmlns:a16="http://schemas.microsoft.com/office/drawing/2014/main" id="{6A6DD807-C61B-45B9-BA5F-A30B13115949}"/>
              </a:ext>
            </a:extLst>
          </p:cNvPr>
          <p:cNvPicPr>
            <a:picLocks noChangeAspect="1"/>
          </p:cNvPicPr>
          <p:nvPr/>
        </p:nvPicPr>
        <p:blipFill>
          <a:blip r:embed="rId8"/>
          <a:stretch>
            <a:fillRect/>
          </a:stretch>
        </p:blipFill>
        <p:spPr>
          <a:xfrm>
            <a:off x="7730864" y="3647659"/>
            <a:ext cx="2901999" cy="1828800"/>
          </a:xfrm>
          <a:prstGeom prst="rect">
            <a:avLst/>
          </a:prstGeom>
        </p:spPr>
      </p:pic>
    </p:spTree>
    <p:extLst>
      <p:ext uri="{BB962C8B-B14F-4D97-AF65-F5344CB8AC3E}">
        <p14:creationId xmlns:p14="http://schemas.microsoft.com/office/powerpoint/2010/main" val="300020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793205"/>
            <a:ext cx="10558800" cy="388800"/>
          </a:xfrm>
        </p:spPr>
        <p:txBody>
          <a:bodyPr/>
          <a:lstStyle/>
          <a:p>
            <a:r>
              <a:rPr lang="en-US" kern="0" spc="-49" dirty="0">
                <a:solidFill>
                  <a:srgbClr val="BC0F79"/>
                </a:solidFill>
                <a:latin typeface="Bosch Sans Bold" panose="020B0704020202020204" pitchFamily="34" charset="0"/>
                <a:ea typeface="+mn-ea"/>
                <a:cs typeface="Arial"/>
              </a:rPr>
              <a:t>What and Why?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9" name="Picture 8">
            <a:extLst>
              <a:ext uri="{FF2B5EF4-FFF2-40B4-BE49-F238E27FC236}">
                <a16:creationId xmlns:a16="http://schemas.microsoft.com/office/drawing/2014/main" id="{0044227E-2293-4FDE-BBD2-BAFCFB4134FB}"/>
              </a:ext>
            </a:extLst>
          </p:cNvPr>
          <p:cNvPicPr>
            <a:picLocks noChangeAspect="1"/>
          </p:cNvPicPr>
          <p:nvPr/>
        </p:nvPicPr>
        <p:blipFill>
          <a:blip r:embed="rId3"/>
          <a:stretch>
            <a:fillRect/>
          </a:stretch>
        </p:blipFill>
        <p:spPr>
          <a:xfrm>
            <a:off x="205200" y="1327211"/>
            <a:ext cx="3381636" cy="4085853"/>
          </a:xfrm>
          <a:prstGeom prst="rect">
            <a:avLst/>
          </a:prstGeom>
        </p:spPr>
      </p:pic>
      <p:sp>
        <p:nvSpPr>
          <p:cNvPr id="11" name="TextBox 10">
            <a:extLst>
              <a:ext uri="{FF2B5EF4-FFF2-40B4-BE49-F238E27FC236}">
                <a16:creationId xmlns:a16="http://schemas.microsoft.com/office/drawing/2014/main" id="{E7C46458-F310-4924-A09A-A6D34EEDB761}"/>
              </a:ext>
            </a:extLst>
          </p:cNvPr>
          <p:cNvSpPr txBox="1"/>
          <p:nvPr/>
        </p:nvSpPr>
        <p:spPr>
          <a:xfrm>
            <a:off x="3810527" y="2004914"/>
            <a:ext cx="6784667" cy="2369880"/>
          </a:xfrm>
          <a:prstGeom prst="rect">
            <a:avLst/>
          </a:prstGeom>
          <a:noFill/>
        </p:spPr>
        <p:txBody>
          <a:bodyPr wrap="square">
            <a:spAutoFit/>
          </a:bodyPr>
          <a:lstStyle/>
          <a:p>
            <a:pPr algn="l"/>
            <a:endParaRPr lang="en-US" sz="1200" b="0" i="0" u="none" strike="noStrike" baseline="0" dirty="0">
              <a:solidFill>
                <a:srgbClr val="000000"/>
              </a:solidFill>
              <a:latin typeface="Bosch Office Sans" pitchFamily="2" charset="0"/>
            </a:endParaRPr>
          </a:p>
          <a:p>
            <a:pPr marL="285750" indent="-285750">
              <a:buFont typeface="Arial" panose="020B0604020202020204" pitchFamily="34" charset="0"/>
              <a:buChar char="•"/>
            </a:pPr>
            <a:r>
              <a:rPr lang="en-US" sz="1700" dirty="0">
                <a:solidFill>
                  <a:srgbClr val="000000"/>
                </a:solidFill>
                <a:latin typeface="Bosch Office Sans" pitchFamily="2" charset="0"/>
              </a:rPr>
              <a:t>S</a:t>
            </a:r>
            <a:r>
              <a:rPr lang="en-US" sz="1700" b="0" i="0" u="none" strike="noStrike" baseline="0" dirty="0">
                <a:solidFill>
                  <a:srgbClr val="000000"/>
                </a:solidFill>
                <a:latin typeface="Bosch Office Sans" pitchFamily="2" charset="0"/>
              </a:rPr>
              <a:t>tructured documentation of threat scenarios and risks to a given system</a:t>
            </a:r>
          </a:p>
          <a:p>
            <a:pPr marL="285750" indent="-285750">
              <a:buFont typeface="Arial" panose="020B0604020202020204" pitchFamily="34" charset="0"/>
              <a:buChar char="•"/>
            </a:pPr>
            <a:r>
              <a:rPr lang="en-US" sz="1700" dirty="0">
                <a:solidFill>
                  <a:srgbClr val="000000"/>
                </a:solidFill>
                <a:latin typeface="Bosch Office Sans" pitchFamily="2" charset="0"/>
              </a:rPr>
              <a:t>S</a:t>
            </a:r>
            <a:r>
              <a:rPr lang="en-US" sz="1700" b="0" i="0" u="none" strike="noStrike" baseline="0" dirty="0">
                <a:solidFill>
                  <a:srgbClr val="000000"/>
                </a:solidFill>
                <a:latin typeface="Bosch Office Sans" pitchFamily="2" charset="0"/>
              </a:rPr>
              <a:t>ystematic identification and analysis of risks via impact and likelihood</a:t>
            </a:r>
          </a:p>
          <a:p>
            <a:pPr marL="285750" indent="-285750">
              <a:buFont typeface="Arial" panose="020B0604020202020204" pitchFamily="34" charset="0"/>
              <a:buChar char="•"/>
            </a:pPr>
            <a:r>
              <a:rPr lang="en-US" sz="1700" dirty="0">
                <a:solidFill>
                  <a:srgbClr val="000000"/>
                </a:solidFill>
                <a:latin typeface="Bosch Office Sans" pitchFamily="2" charset="0"/>
              </a:rPr>
              <a:t>P</a:t>
            </a:r>
            <a:r>
              <a:rPr lang="en-US" sz="1700" b="0" i="0" u="none" strike="noStrike" baseline="0" dirty="0">
                <a:solidFill>
                  <a:srgbClr val="000000"/>
                </a:solidFill>
                <a:latin typeface="Bosch Office Sans" pitchFamily="2" charset="0"/>
              </a:rPr>
              <a:t>rioritization of risks and countermeasures</a:t>
            </a:r>
          </a:p>
          <a:p>
            <a:pPr marL="285750" indent="-285750">
              <a:buFont typeface="Arial" panose="020B0604020202020204" pitchFamily="34" charset="0"/>
              <a:buChar char="•"/>
            </a:pPr>
            <a:r>
              <a:rPr lang="en-US" sz="1700" dirty="0">
                <a:solidFill>
                  <a:srgbClr val="000000"/>
                </a:solidFill>
                <a:latin typeface="Bosch Office Sans" pitchFamily="2" charset="0"/>
              </a:rPr>
              <a:t>D</a:t>
            </a:r>
            <a:r>
              <a:rPr lang="en-US" sz="1700" b="0" i="0" u="none" strike="noStrike" baseline="0" dirty="0">
                <a:solidFill>
                  <a:srgbClr val="000000"/>
                </a:solidFill>
                <a:latin typeface="Bosch Office Sans" pitchFamily="2" charset="0"/>
              </a:rPr>
              <a:t>efinition of security goals as high level security-related requirements</a:t>
            </a:r>
          </a:p>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Basis for security concept</a:t>
            </a:r>
          </a:p>
        </p:txBody>
      </p:sp>
      <p:sp>
        <p:nvSpPr>
          <p:cNvPr id="13" name="TextBox 12">
            <a:extLst>
              <a:ext uri="{FF2B5EF4-FFF2-40B4-BE49-F238E27FC236}">
                <a16:creationId xmlns:a16="http://schemas.microsoft.com/office/drawing/2014/main" id="{59C11F05-73C2-489D-9F36-C882EE6AB5E5}"/>
              </a:ext>
            </a:extLst>
          </p:cNvPr>
          <p:cNvSpPr txBox="1"/>
          <p:nvPr/>
        </p:nvSpPr>
        <p:spPr>
          <a:xfrm>
            <a:off x="4656666" y="4916674"/>
            <a:ext cx="5733906" cy="366447"/>
          </a:xfrm>
          <a:prstGeom prst="rect">
            <a:avLst/>
          </a:prstGeom>
          <a:noFill/>
        </p:spPr>
        <p:txBody>
          <a:bodyPr wrap="square">
            <a:spAutoFit/>
          </a:bodyPr>
          <a:lstStyle/>
          <a:p>
            <a:pPr defTabSz="914333">
              <a:lnSpc>
                <a:spcPct val="89000"/>
              </a:lnSpc>
            </a:pPr>
            <a:r>
              <a:rPr lang="en-US" sz="2000" kern="0" spc="-49" dirty="0">
                <a:solidFill>
                  <a:srgbClr val="BC0F79"/>
                </a:solidFill>
                <a:latin typeface="Bosch Sans Bold" panose="020B0704020202020204" pitchFamily="34" charset="0"/>
                <a:cs typeface="Arial"/>
              </a:rPr>
              <a:t>TARA - Threat Analysis and Risk Assessment</a:t>
            </a:r>
          </a:p>
        </p:txBody>
      </p:sp>
    </p:spTree>
    <p:extLst>
      <p:ext uri="{BB962C8B-B14F-4D97-AF65-F5344CB8AC3E}">
        <p14:creationId xmlns:p14="http://schemas.microsoft.com/office/powerpoint/2010/main" val="164455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19147"/>
            <a:ext cx="10558800" cy="388800"/>
          </a:xfrm>
        </p:spPr>
        <p:txBody>
          <a:bodyPr/>
          <a:lstStyle/>
          <a:p>
            <a:pPr>
              <a:spcBef>
                <a:spcPts val="0"/>
              </a:spcBef>
            </a:pPr>
            <a:r>
              <a:rPr lang="en-US" kern="0" spc="-49" dirty="0">
                <a:solidFill>
                  <a:srgbClr val="BC0F79"/>
                </a:solidFill>
                <a:latin typeface="Bosch Sans Bold" panose="020B0704020202020204" pitchFamily="34" charset="0"/>
                <a:ea typeface="+mn-ea"/>
                <a:cs typeface="Arial"/>
              </a:rPr>
              <a:t>Terminology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8" name="TextBox 7">
            <a:extLst>
              <a:ext uri="{FF2B5EF4-FFF2-40B4-BE49-F238E27FC236}">
                <a16:creationId xmlns:a16="http://schemas.microsoft.com/office/drawing/2014/main" id="{F9D47878-4862-4533-8AFB-35242FD3C4C7}"/>
              </a:ext>
            </a:extLst>
          </p:cNvPr>
          <p:cNvSpPr txBox="1"/>
          <p:nvPr/>
        </p:nvSpPr>
        <p:spPr>
          <a:xfrm>
            <a:off x="205200" y="1207947"/>
            <a:ext cx="10558799" cy="4278094"/>
          </a:xfrm>
          <a:prstGeom prst="rect">
            <a:avLst/>
          </a:prstGeom>
          <a:noFill/>
        </p:spPr>
        <p:txBody>
          <a:bodyPr wrap="square">
            <a:spAutoFit/>
          </a:bodyPr>
          <a:lstStyle/>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The </a:t>
            </a:r>
            <a:r>
              <a:rPr lang="en-US" sz="1700" b="1" i="0" u="none" strike="noStrike" baseline="0" dirty="0">
                <a:solidFill>
                  <a:srgbClr val="000000"/>
                </a:solidFill>
                <a:latin typeface="Bosch Office Sans" pitchFamily="2" charset="0"/>
              </a:rPr>
              <a:t>target of evaluation (TOE) </a:t>
            </a:r>
            <a:r>
              <a:rPr lang="en-US" sz="1700" b="0" i="0" u="none" strike="noStrike" baseline="0" dirty="0">
                <a:solidFill>
                  <a:srgbClr val="000000"/>
                </a:solidFill>
                <a:latin typeface="Bosch Office Sans" pitchFamily="2" charset="0"/>
              </a:rPr>
              <a:t>is the system or product analyzed by the TARA.</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1" i="0" u="none" strike="noStrike" baseline="0" dirty="0">
                <a:solidFill>
                  <a:srgbClr val="000000"/>
                </a:solidFill>
                <a:latin typeface="Bosch Office Sans" pitchFamily="2" charset="0"/>
              </a:rPr>
              <a:t>Misuse cases </a:t>
            </a:r>
            <a:r>
              <a:rPr lang="en-US" sz="1700" b="0" i="0" u="none" strike="noStrike" baseline="0" dirty="0">
                <a:solidFill>
                  <a:srgbClr val="000000"/>
                </a:solidFill>
                <a:latin typeface="Bosch Office Sans" pitchFamily="2" charset="0"/>
              </a:rPr>
              <a:t>are collection of possible attacks, harms, or malfunctions which can lead to damage to the TOE, the road user, or Bosch.</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A </a:t>
            </a:r>
            <a:r>
              <a:rPr lang="en-US" sz="1700" b="1" i="0" u="none" strike="noStrike" baseline="0" dirty="0">
                <a:solidFill>
                  <a:srgbClr val="000000"/>
                </a:solidFill>
                <a:latin typeface="Bosch Office Sans" pitchFamily="2" charset="0"/>
              </a:rPr>
              <a:t>damage scenario </a:t>
            </a:r>
            <a:r>
              <a:rPr lang="en-US" sz="1700" b="0" i="0" u="none" strike="noStrike" baseline="0" dirty="0">
                <a:solidFill>
                  <a:srgbClr val="000000"/>
                </a:solidFill>
                <a:latin typeface="Bosch Office Sans" pitchFamily="2" charset="0"/>
              </a:rPr>
              <a:t>is an adverse consequence involving the TOE. </a:t>
            </a:r>
            <a:r>
              <a:rPr lang="en-US" sz="1700" dirty="0">
                <a:solidFill>
                  <a:srgbClr val="000000"/>
                </a:solidFill>
                <a:latin typeface="Bosch Office Sans" pitchFamily="2" charset="0"/>
              </a:rPr>
              <a:t>They are assigned to an impact.</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An </a:t>
            </a:r>
            <a:r>
              <a:rPr lang="en-US" sz="1700" b="1" i="0" u="none" strike="noStrike" baseline="0" dirty="0">
                <a:solidFill>
                  <a:srgbClr val="000000"/>
                </a:solidFill>
                <a:latin typeface="Bosch Office Sans" pitchFamily="2" charset="0"/>
              </a:rPr>
              <a:t>asset </a:t>
            </a:r>
            <a:r>
              <a:rPr lang="en-US" sz="1700" b="0" i="0" u="none" strike="noStrike" baseline="0" dirty="0">
                <a:solidFill>
                  <a:srgbClr val="000000"/>
                </a:solidFill>
                <a:latin typeface="Bosch Office Sans" pitchFamily="2" charset="0"/>
              </a:rPr>
              <a:t>is generally anything that has or contributes to value.  A </a:t>
            </a:r>
            <a:r>
              <a:rPr lang="en-US" sz="1700" b="1" i="0" u="none" strike="noStrike" baseline="0" dirty="0">
                <a:solidFill>
                  <a:srgbClr val="000000"/>
                </a:solidFill>
                <a:latin typeface="Bosch Office Sans" pitchFamily="2" charset="0"/>
              </a:rPr>
              <a:t>threat </a:t>
            </a:r>
            <a:r>
              <a:rPr lang="en-US" sz="1700" b="0" i="0" u="none" strike="noStrike" baseline="0" dirty="0">
                <a:solidFill>
                  <a:srgbClr val="000000"/>
                </a:solidFill>
                <a:latin typeface="Bosch Office Sans" pitchFamily="2" charset="0"/>
              </a:rPr>
              <a:t>is an action that violates a security objective, i.e., that leads to the nonfulfillment.</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A </a:t>
            </a:r>
            <a:r>
              <a:rPr lang="en-US" sz="1700" b="1" i="0" u="none" strike="noStrike" baseline="0" dirty="0">
                <a:solidFill>
                  <a:srgbClr val="000000"/>
                </a:solidFill>
                <a:latin typeface="Bosch Office Sans" pitchFamily="2" charset="0"/>
              </a:rPr>
              <a:t>security claim </a:t>
            </a:r>
            <a:r>
              <a:rPr lang="en-US" sz="1700" b="0" i="0" u="none" strike="noStrike" baseline="0" dirty="0">
                <a:solidFill>
                  <a:srgbClr val="000000"/>
                </a:solidFill>
                <a:latin typeface="Bosch Office Sans" pitchFamily="2" charset="0"/>
              </a:rPr>
              <a:t>is a statement about a risk, typically made to justify sharing or retaining a risk.</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0" i="0" u="none" strike="noStrike" baseline="0" dirty="0">
                <a:solidFill>
                  <a:srgbClr val="000000"/>
                </a:solidFill>
                <a:latin typeface="Bosch Office Sans" pitchFamily="2" charset="0"/>
              </a:rPr>
              <a:t>A </a:t>
            </a:r>
            <a:r>
              <a:rPr lang="en-US" sz="1700" b="1" i="0" u="none" strike="noStrike" baseline="0" dirty="0">
                <a:solidFill>
                  <a:srgbClr val="000000"/>
                </a:solidFill>
                <a:latin typeface="Bosch Office Sans" pitchFamily="2" charset="0"/>
              </a:rPr>
              <a:t>security goal </a:t>
            </a:r>
            <a:r>
              <a:rPr lang="en-US" sz="1700" b="0" i="0" u="none" strike="noStrike" baseline="0" dirty="0">
                <a:solidFill>
                  <a:srgbClr val="000000"/>
                </a:solidFill>
                <a:latin typeface="Bosch Office Sans" pitchFamily="2" charset="0"/>
              </a:rPr>
              <a:t>is a concept-level requirement associated with one or more threat scenarios.</a:t>
            </a:r>
          </a:p>
          <a:p>
            <a:pPr marL="285750" indent="-285750">
              <a:buFont typeface="Arial" panose="020B0604020202020204" pitchFamily="34" charset="0"/>
              <a:buChar char="•"/>
            </a:pPr>
            <a:endParaRPr lang="en-US" sz="1700" dirty="0">
              <a:solidFill>
                <a:srgbClr val="000000"/>
              </a:solidFill>
              <a:latin typeface="Bosch Office Sans" pitchFamily="2" charset="0"/>
            </a:endParaRPr>
          </a:p>
          <a:p>
            <a:pPr marL="285750" indent="-285750">
              <a:buFont typeface="Arial" panose="020B0604020202020204" pitchFamily="34" charset="0"/>
              <a:buChar char="•"/>
            </a:pPr>
            <a:r>
              <a:rPr lang="en-US" sz="1700" b="1" dirty="0">
                <a:solidFill>
                  <a:srgbClr val="000000"/>
                </a:solidFill>
                <a:latin typeface="Bosch Office Sans" pitchFamily="2" charset="0"/>
              </a:rPr>
              <a:t>Security Risks</a:t>
            </a:r>
            <a:r>
              <a:rPr lang="en-US" sz="1700" dirty="0">
                <a:solidFill>
                  <a:srgbClr val="000000"/>
                </a:solidFill>
                <a:latin typeface="Bosch Office Sans" pitchFamily="2" charset="0"/>
              </a:rPr>
              <a:t> are identified, prioritized and assessed. </a:t>
            </a:r>
            <a:r>
              <a:rPr lang="en-US" sz="1700" b="1" dirty="0">
                <a:solidFill>
                  <a:srgbClr val="000000"/>
                </a:solidFill>
                <a:latin typeface="Bosch Office Sans" pitchFamily="2" charset="0"/>
              </a:rPr>
              <a:t>Security Needs</a:t>
            </a:r>
            <a:r>
              <a:rPr lang="en-US" sz="1700" dirty="0">
                <a:solidFill>
                  <a:srgbClr val="000000"/>
                </a:solidFill>
                <a:latin typeface="Bosch Office Sans" pitchFamily="2" charset="0"/>
              </a:rPr>
              <a:t> are high level security requirements.</a:t>
            </a:r>
            <a:endParaRPr lang="en-US" sz="1700" dirty="0"/>
          </a:p>
        </p:txBody>
      </p:sp>
    </p:spTree>
    <p:extLst>
      <p:ext uri="{BB962C8B-B14F-4D97-AF65-F5344CB8AC3E}">
        <p14:creationId xmlns:p14="http://schemas.microsoft.com/office/powerpoint/2010/main" val="38926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744875"/>
            <a:ext cx="10558800" cy="388800"/>
          </a:xfrm>
        </p:spPr>
        <p:txBody>
          <a:bodyPr/>
          <a:lstStyle/>
          <a:p>
            <a:pPr>
              <a:spcBef>
                <a:spcPts val="0"/>
              </a:spcBef>
            </a:pPr>
            <a:r>
              <a:rPr lang="en-US" kern="0" spc="-49" dirty="0">
                <a:solidFill>
                  <a:srgbClr val="BC0F79"/>
                </a:solidFill>
                <a:latin typeface="Bosch Sans Bold" panose="020B0704020202020204" pitchFamily="34" charset="0"/>
                <a:ea typeface="+mn-ea"/>
                <a:cs typeface="Arial"/>
              </a:rPr>
              <a:t>Methodology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Picture 5">
            <a:extLst>
              <a:ext uri="{FF2B5EF4-FFF2-40B4-BE49-F238E27FC236}">
                <a16:creationId xmlns:a16="http://schemas.microsoft.com/office/drawing/2014/main" id="{0A510407-5053-4B12-AC64-70CFF65EBDE7}"/>
              </a:ext>
            </a:extLst>
          </p:cNvPr>
          <p:cNvPicPr>
            <a:picLocks noChangeAspect="1"/>
          </p:cNvPicPr>
          <p:nvPr/>
        </p:nvPicPr>
        <p:blipFill>
          <a:blip r:embed="rId3"/>
          <a:stretch>
            <a:fillRect/>
          </a:stretch>
        </p:blipFill>
        <p:spPr>
          <a:xfrm>
            <a:off x="272433" y="1320800"/>
            <a:ext cx="4285810" cy="3956133"/>
          </a:xfrm>
          <a:prstGeom prst="rect">
            <a:avLst/>
          </a:prstGeom>
          <a:ln>
            <a:solidFill>
              <a:srgbClr val="CC0066"/>
            </a:solidFill>
          </a:ln>
        </p:spPr>
      </p:pic>
      <p:pic>
        <p:nvPicPr>
          <p:cNvPr id="9" name="Picture 8">
            <a:extLst>
              <a:ext uri="{FF2B5EF4-FFF2-40B4-BE49-F238E27FC236}">
                <a16:creationId xmlns:a16="http://schemas.microsoft.com/office/drawing/2014/main" id="{905BB202-1212-4B86-BF6C-8C2A3DFA36D1}"/>
              </a:ext>
            </a:extLst>
          </p:cNvPr>
          <p:cNvPicPr>
            <a:picLocks noChangeAspect="1"/>
          </p:cNvPicPr>
          <p:nvPr/>
        </p:nvPicPr>
        <p:blipFill>
          <a:blip r:embed="rId4"/>
          <a:stretch>
            <a:fillRect/>
          </a:stretch>
        </p:blipFill>
        <p:spPr>
          <a:xfrm>
            <a:off x="6146303" y="1320799"/>
            <a:ext cx="3802612" cy="3956133"/>
          </a:xfrm>
          <a:prstGeom prst="rect">
            <a:avLst/>
          </a:prstGeom>
        </p:spPr>
      </p:pic>
    </p:spTree>
    <p:extLst>
      <p:ext uri="{BB962C8B-B14F-4D97-AF65-F5344CB8AC3E}">
        <p14:creationId xmlns:p14="http://schemas.microsoft.com/office/powerpoint/2010/main" val="192252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744875"/>
            <a:ext cx="10558800" cy="388800"/>
          </a:xfrm>
        </p:spPr>
        <p:txBody>
          <a:bodyPr/>
          <a:lstStyle/>
          <a:p>
            <a:pPr>
              <a:spcBef>
                <a:spcPts val="0"/>
              </a:spcBef>
            </a:pPr>
            <a:r>
              <a:rPr lang="en-US" kern="0" spc="-49" dirty="0">
                <a:solidFill>
                  <a:srgbClr val="BC0F79"/>
                </a:solidFill>
                <a:latin typeface="Bosch Sans Bold" panose="020B0704020202020204" pitchFamily="34" charset="0"/>
                <a:ea typeface="+mn-ea"/>
                <a:cs typeface="Arial"/>
              </a:rPr>
              <a:t>Methodology</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Picture 5">
            <a:extLst>
              <a:ext uri="{FF2B5EF4-FFF2-40B4-BE49-F238E27FC236}">
                <a16:creationId xmlns:a16="http://schemas.microsoft.com/office/drawing/2014/main" id="{60F4572D-B38A-43E8-84CA-E162B17B4D86}"/>
              </a:ext>
            </a:extLst>
          </p:cNvPr>
          <p:cNvPicPr>
            <a:picLocks noChangeAspect="1"/>
          </p:cNvPicPr>
          <p:nvPr/>
        </p:nvPicPr>
        <p:blipFill>
          <a:blip r:embed="rId3"/>
          <a:stretch>
            <a:fillRect/>
          </a:stretch>
        </p:blipFill>
        <p:spPr>
          <a:xfrm>
            <a:off x="5154611" y="325389"/>
            <a:ext cx="5396586" cy="1040677"/>
          </a:xfrm>
          <a:prstGeom prst="rect">
            <a:avLst/>
          </a:prstGeom>
        </p:spPr>
      </p:pic>
      <p:pic>
        <p:nvPicPr>
          <p:cNvPr id="8" name="Picture 7">
            <a:extLst>
              <a:ext uri="{FF2B5EF4-FFF2-40B4-BE49-F238E27FC236}">
                <a16:creationId xmlns:a16="http://schemas.microsoft.com/office/drawing/2014/main" id="{C46CC11D-5147-4BC8-846B-F1074AF3BA28}"/>
              </a:ext>
            </a:extLst>
          </p:cNvPr>
          <p:cNvPicPr>
            <a:picLocks noChangeAspect="1"/>
          </p:cNvPicPr>
          <p:nvPr/>
        </p:nvPicPr>
        <p:blipFill>
          <a:blip r:embed="rId4"/>
          <a:stretch>
            <a:fillRect/>
          </a:stretch>
        </p:blipFill>
        <p:spPr>
          <a:xfrm>
            <a:off x="5154610" y="2051909"/>
            <a:ext cx="5396586" cy="1244601"/>
          </a:xfrm>
          <a:prstGeom prst="rect">
            <a:avLst/>
          </a:prstGeom>
        </p:spPr>
      </p:pic>
      <p:pic>
        <p:nvPicPr>
          <p:cNvPr id="11" name="Picture 10">
            <a:extLst>
              <a:ext uri="{FF2B5EF4-FFF2-40B4-BE49-F238E27FC236}">
                <a16:creationId xmlns:a16="http://schemas.microsoft.com/office/drawing/2014/main" id="{8FF02567-A3E5-4574-9F2F-9051F6D45BB9}"/>
              </a:ext>
            </a:extLst>
          </p:cNvPr>
          <p:cNvPicPr>
            <a:picLocks noChangeAspect="1"/>
          </p:cNvPicPr>
          <p:nvPr/>
        </p:nvPicPr>
        <p:blipFill>
          <a:blip r:embed="rId5"/>
          <a:stretch>
            <a:fillRect/>
          </a:stretch>
        </p:blipFill>
        <p:spPr>
          <a:xfrm>
            <a:off x="5154611" y="3982353"/>
            <a:ext cx="5396585" cy="1569908"/>
          </a:xfrm>
          <a:prstGeom prst="rect">
            <a:avLst/>
          </a:prstGeom>
        </p:spPr>
      </p:pic>
      <p:pic>
        <p:nvPicPr>
          <p:cNvPr id="15" name="Picture 14">
            <a:extLst>
              <a:ext uri="{FF2B5EF4-FFF2-40B4-BE49-F238E27FC236}">
                <a16:creationId xmlns:a16="http://schemas.microsoft.com/office/drawing/2014/main" id="{000E1CB1-BC69-4E50-B9EA-3ECF92A571CE}"/>
              </a:ext>
            </a:extLst>
          </p:cNvPr>
          <p:cNvPicPr>
            <a:picLocks noChangeAspect="1"/>
          </p:cNvPicPr>
          <p:nvPr/>
        </p:nvPicPr>
        <p:blipFill>
          <a:blip r:embed="rId6"/>
          <a:stretch>
            <a:fillRect/>
          </a:stretch>
        </p:blipFill>
        <p:spPr>
          <a:xfrm>
            <a:off x="205200" y="3500946"/>
            <a:ext cx="4674917" cy="2051315"/>
          </a:xfrm>
          <a:prstGeom prst="rect">
            <a:avLst/>
          </a:prstGeom>
        </p:spPr>
      </p:pic>
      <p:pic>
        <p:nvPicPr>
          <p:cNvPr id="19" name="Picture 18">
            <a:extLst>
              <a:ext uri="{FF2B5EF4-FFF2-40B4-BE49-F238E27FC236}">
                <a16:creationId xmlns:a16="http://schemas.microsoft.com/office/drawing/2014/main" id="{AB4BB40D-1D79-44C6-9EFE-42AE6B49976C}"/>
              </a:ext>
            </a:extLst>
          </p:cNvPr>
          <p:cNvPicPr>
            <a:picLocks noChangeAspect="1"/>
          </p:cNvPicPr>
          <p:nvPr/>
        </p:nvPicPr>
        <p:blipFill>
          <a:blip r:embed="rId7"/>
          <a:stretch>
            <a:fillRect/>
          </a:stretch>
        </p:blipFill>
        <p:spPr>
          <a:xfrm>
            <a:off x="1047233" y="1224632"/>
            <a:ext cx="2990850" cy="2162175"/>
          </a:xfrm>
          <a:prstGeom prst="rect">
            <a:avLst/>
          </a:prstGeom>
        </p:spPr>
      </p:pic>
    </p:spTree>
    <p:extLst>
      <p:ext uri="{BB962C8B-B14F-4D97-AF65-F5344CB8AC3E}">
        <p14:creationId xmlns:p14="http://schemas.microsoft.com/office/powerpoint/2010/main" val="255058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1E70F-62AE-4DBA-9318-E7C57DB76E28}"/>
              </a:ext>
            </a:extLst>
          </p:cNvPr>
          <p:cNvSpPr>
            <a:spLocks noGrp="1"/>
          </p:cNvSpPr>
          <p:nvPr>
            <p:ph type="body" sz="quarter" idx="15"/>
          </p:nvPr>
        </p:nvSpPr>
        <p:spPr/>
        <p:txBody>
          <a:bodyPr/>
          <a:lstStyle/>
          <a:p>
            <a:r>
              <a:rPr lang="en-US" sz="2800" spc="-49" dirty="0">
                <a:latin typeface="Bosch Sans Bold" panose="020B0704020202020204" pitchFamily="34" charset="0"/>
                <a:cs typeface="Arial"/>
              </a:rPr>
              <a:t>TARA</a:t>
            </a:r>
            <a:endParaRPr lang="en-US" sz="2800" dirty="0">
              <a:latin typeface="Bosch Sans Bold" panose="020B0704020202020204" pitchFamily="34" charset="0"/>
              <a:cs typeface="Arial"/>
            </a:endParaRPr>
          </a:p>
          <a:p>
            <a:endParaRPr lang="en-US" dirty="0"/>
          </a:p>
        </p:txBody>
      </p:sp>
      <p:sp>
        <p:nvSpPr>
          <p:cNvPr id="3" name="Title 2">
            <a:extLst>
              <a:ext uri="{FF2B5EF4-FFF2-40B4-BE49-F238E27FC236}">
                <a16:creationId xmlns:a16="http://schemas.microsoft.com/office/drawing/2014/main" id="{D133BB08-1843-4D9A-B69A-7849008E2848}"/>
              </a:ext>
            </a:extLst>
          </p:cNvPr>
          <p:cNvSpPr>
            <a:spLocks noGrp="1"/>
          </p:cNvSpPr>
          <p:nvPr>
            <p:ph type="title"/>
          </p:nvPr>
        </p:nvSpPr>
        <p:spPr>
          <a:xfrm>
            <a:off x="205200" y="808013"/>
            <a:ext cx="10558800" cy="388800"/>
          </a:xfrm>
        </p:spPr>
        <p:txBody>
          <a:bodyPr/>
          <a:lstStyle/>
          <a:p>
            <a:r>
              <a:rPr lang="en-US" kern="0" spc="-49" dirty="0">
                <a:solidFill>
                  <a:srgbClr val="BC0F79"/>
                </a:solidFill>
                <a:latin typeface="Bosch Sans Bold" panose="020B0704020202020204" pitchFamily="34" charset="0"/>
                <a:ea typeface="+mn-ea"/>
                <a:cs typeface="Arial"/>
              </a:rPr>
              <a:t>An Example!</a:t>
            </a:r>
          </a:p>
        </p:txBody>
      </p:sp>
      <p:sp>
        <p:nvSpPr>
          <p:cNvPr id="4" name="Slide Number Placeholder 3">
            <a:extLst>
              <a:ext uri="{FF2B5EF4-FFF2-40B4-BE49-F238E27FC236}">
                <a16:creationId xmlns:a16="http://schemas.microsoft.com/office/drawing/2014/main" id="{7FB73455-520C-4ACB-ACFA-5039D34612DA}"/>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17" name="Picture 16">
            <a:extLst>
              <a:ext uri="{FF2B5EF4-FFF2-40B4-BE49-F238E27FC236}">
                <a16:creationId xmlns:a16="http://schemas.microsoft.com/office/drawing/2014/main" id="{78D799DB-D93E-40B1-876C-D76A19FBB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8528" y="1123263"/>
            <a:ext cx="1291521" cy="1028051"/>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B97517DB-9A29-4545-ACE6-FC237E4EA5B3}"/>
              </a:ext>
            </a:extLst>
          </p:cNvPr>
          <p:cNvPicPr>
            <a:picLocks noChangeAspect="1"/>
          </p:cNvPicPr>
          <p:nvPr/>
        </p:nvPicPr>
        <p:blipFill>
          <a:blip r:embed="rId4"/>
          <a:stretch>
            <a:fillRect/>
          </a:stretch>
        </p:blipFill>
        <p:spPr>
          <a:xfrm>
            <a:off x="8687750" y="2466564"/>
            <a:ext cx="1593076" cy="1178539"/>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C870A4F9-668F-4F49-9AAC-EFEF27D6DF5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9345" y="1703965"/>
            <a:ext cx="1926733" cy="1344679"/>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142B9542-6E25-440E-B895-EEAF2AF554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0" y="3555796"/>
            <a:ext cx="1926733" cy="1751922"/>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97EA4441-C84F-4270-94C9-53A0AE5736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0662" y="3987752"/>
            <a:ext cx="2201333" cy="1286296"/>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66BB292-756D-404E-B909-4DC9F6D58CE5}"/>
              </a:ext>
            </a:extLst>
          </p:cNvPr>
          <p:cNvSpPr txBox="1"/>
          <p:nvPr/>
        </p:nvSpPr>
        <p:spPr>
          <a:xfrm>
            <a:off x="2352228" y="3135600"/>
            <a:ext cx="765970" cy="33323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Goals</a:t>
            </a:r>
          </a:p>
        </p:txBody>
      </p:sp>
      <p:sp>
        <p:nvSpPr>
          <p:cNvPr id="12" name="TextBox 11">
            <a:extLst>
              <a:ext uri="{FF2B5EF4-FFF2-40B4-BE49-F238E27FC236}">
                <a16:creationId xmlns:a16="http://schemas.microsoft.com/office/drawing/2014/main" id="{BBEBDE1B-163D-4B81-9304-7927F4B13CE2}"/>
              </a:ext>
            </a:extLst>
          </p:cNvPr>
          <p:cNvSpPr txBox="1"/>
          <p:nvPr/>
        </p:nvSpPr>
        <p:spPr>
          <a:xfrm>
            <a:off x="7739752" y="3145171"/>
            <a:ext cx="822915" cy="31409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Claims</a:t>
            </a:r>
          </a:p>
        </p:txBody>
      </p:sp>
      <p:sp>
        <p:nvSpPr>
          <p:cNvPr id="13" name="TextBox 12">
            <a:extLst>
              <a:ext uri="{FF2B5EF4-FFF2-40B4-BE49-F238E27FC236}">
                <a16:creationId xmlns:a16="http://schemas.microsoft.com/office/drawing/2014/main" id="{2A405819-A48F-4313-8343-C04F0EA849B5}"/>
              </a:ext>
            </a:extLst>
          </p:cNvPr>
          <p:cNvSpPr txBox="1"/>
          <p:nvPr/>
        </p:nvSpPr>
        <p:spPr>
          <a:xfrm>
            <a:off x="5021166" y="4657916"/>
            <a:ext cx="926868" cy="21912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kern="0" dirty="0">
                <a:solidFill>
                  <a:srgbClr val="000000"/>
                </a:solidFill>
              </a:rPr>
              <a:t>Target</a:t>
            </a:r>
            <a:endParaRPr kumimoji="0" lang="en-US" sz="1800" b="0" i="0" u="none" strike="noStrike" kern="0" cap="none" spc="0" normalizeH="0" baseline="0" noProof="0" dirty="0">
              <a:ln>
                <a:noFill/>
              </a:ln>
              <a:solidFill>
                <a:srgbClr val="000000"/>
              </a:solidFill>
              <a:effectLst/>
              <a:uLnTx/>
              <a:uFillTx/>
            </a:endParaRPr>
          </a:p>
        </p:txBody>
      </p:sp>
      <p:sp>
        <p:nvSpPr>
          <p:cNvPr id="14" name="TextBox 13">
            <a:extLst>
              <a:ext uri="{FF2B5EF4-FFF2-40B4-BE49-F238E27FC236}">
                <a16:creationId xmlns:a16="http://schemas.microsoft.com/office/drawing/2014/main" id="{74ED6C7E-5553-458D-B54B-E6DFE75C3E62}"/>
              </a:ext>
            </a:extLst>
          </p:cNvPr>
          <p:cNvSpPr txBox="1"/>
          <p:nvPr/>
        </p:nvSpPr>
        <p:spPr>
          <a:xfrm>
            <a:off x="1005548" y="3076010"/>
            <a:ext cx="614326" cy="2262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Theft</a:t>
            </a:r>
          </a:p>
        </p:txBody>
      </p:sp>
      <p:sp>
        <p:nvSpPr>
          <p:cNvPr id="15" name="TextBox 14">
            <a:extLst>
              <a:ext uri="{FF2B5EF4-FFF2-40B4-BE49-F238E27FC236}">
                <a16:creationId xmlns:a16="http://schemas.microsoft.com/office/drawing/2014/main" id="{63A0E0EB-E916-4014-92B9-0592C1D279DB}"/>
              </a:ext>
            </a:extLst>
          </p:cNvPr>
          <p:cNvSpPr txBox="1"/>
          <p:nvPr/>
        </p:nvSpPr>
        <p:spPr>
          <a:xfrm>
            <a:off x="753534" y="5375532"/>
            <a:ext cx="1046881" cy="2262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Secure Vault</a:t>
            </a:r>
          </a:p>
        </p:txBody>
      </p:sp>
      <p:sp>
        <p:nvSpPr>
          <p:cNvPr id="16" name="TextBox 15">
            <a:extLst>
              <a:ext uri="{FF2B5EF4-FFF2-40B4-BE49-F238E27FC236}">
                <a16:creationId xmlns:a16="http://schemas.microsoft.com/office/drawing/2014/main" id="{A7A9C1AB-6F00-472B-BA78-E5EC848B2F44}"/>
              </a:ext>
            </a:extLst>
          </p:cNvPr>
          <p:cNvSpPr txBox="1"/>
          <p:nvPr/>
        </p:nvSpPr>
        <p:spPr>
          <a:xfrm>
            <a:off x="8562667" y="5341457"/>
            <a:ext cx="2201333" cy="2262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Access to Queen’s room</a:t>
            </a:r>
            <a:endParaRPr kumimoji="0" lang="en-US" sz="1400" b="0" i="0" u="none" strike="noStrike" kern="0" cap="none" spc="0" normalizeH="0" baseline="0" noProof="0" dirty="0">
              <a:ln>
                <a:noFill/>
              </a:ln>
              <a:solidFill>
                <a:srgbClr val="000000"/>
              </a:solidFill>
              <a:effectLst/>
              <a:uLnTx/>
              <a:uFillTx/>
            </a:endParaRPr>
          </a:p>
        </p:txBody>
      </p:sp>
      <p:sp>
        <p:nvSpPr>
          <p:cNvPr id="18" name="TextBox 17">
            <a:extLst>
              <a:ext uri="{FF2B5EF4-FFF2-40B4-BE49-F238E27FC236}">
                <a16:creationId xmlns:a16="http://schemas.microsoft.com/office/drawing/2014/main" id="{2D6D1359-ECEE-4178-B0CA-97B59DC8444C}"/>
              </a:ext>
            </a:extLst>
          </p:cNvPr>
          <p:cNvSpPr txBox="1"/>
          <p:nvPr/>
        </p:nvSpPr>
        <p:spPr>
          <a:xfrm>
            <a:off x="8700132" y="3703323"/>
            <a:ext cx="1800534" cy="21702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Crown stored in case</a:t>
            </a:r>
            <a:endParaRPr kumimoji="0" lang="en-US" sz="1400" b="0" i="0" u="none" strike="noStrike" kern="0" cap="none" spc="0" normalizeH="0" baseline="0" noProof="0" dirty="0">
              <a:ln>
                <a:noFill/>
              </a:ln>
              <a:solidFill>
                <a:srgbClr val="000000"/>
              </a:solidFill>
              <a:effectLst/>
              <a:uLnTx/>
              <a:uFillTx/>
            </a:endParaRPr>
          </a:p>
        </p:txBody>
      </p:sp>
      <p:sp>
        <p:nvSpPr>
          <p:cNvPr id="19" name="TextBox 18">
            <a:extLst>
              <a:ext uri="{FF2B5EF4-FFF2-40B4-BE49-F238E27FC236}">
                <a16:creationId xmlns:a16="http://schemas.microsoft.com/office/drawing/2014/main" id="{51B3DACF-7105-44E5-9769-83F19B835D5B}"/>
              </a:ext>
            </a:extLst>
          </p:cNvPr>
          <p:cNvSpPr txBox="1"/>
          <p:nvPr/>
        </p:nvSpPr>
        <p:spPr>
          <a:xfrm>
            <a:off x="9053498" y="2170144"/>
            <a:ext cx="1093802" cy="2382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Trustworthy</a:t>
            </a:r>
            <a:endParaRPr kumimoji="0" lang="en-US" sz="1400" b="0" i="0" u="none" strike="noStrike" kern="0" cap="none" spc="0" normalizeH="0" baseline="0" noProof="0" dirty="0">
              <a:ln>
                <a:noFill/>
              </a:ln>
              <a:solidFill>
                <a:srgbClr val="000000"/>
              </a:solidFill>
              <a:effectLst/>
              <a:uLnTx/>
              <a:uFillTx/>
            </a:endParaRPr>
          </a:p>
        </p:txBody>
      </p:sp>
      <p:pic>
        <p:nvPicPr>
          <p:cNvPr id="7" name="Picture 6">
            <a:extLst>
              <a:ext uri="{FF2B5EF4-FFF2-40B4-BE49-F238E27FC236}">
                <a16:creationId xmlns:a16="http://schemas.microsoft.com/office/drawing/2014/main" id="{F5D00F82-709E-44D0-A9A6-ADBB9BEEC12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361872" y="2068573"/>
            <a:ext cx="2134206" cy="2467290"/>
          </a:xfrm>
          <a:prstGeom prst="rect">
            <a:avLst/>
          </a:prstGeom>
        </p:spPr>
      </p:pic>
    </p:spTree>
    <p:extLst>
      <p:ext uri="{BB962C8B-B14F-4D97-AF65-F5344CB8AC3E}">
        <p14:creationId xmlns:p14="http://schemas.microsoft.com/office/powerpoint/2010/main" val="421922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7B43B4DAAC8E409921F5B1914951CF" ma:contentTypeVersion="15" ma:contentTypeDescription="Create a new document." ma:contentTypeScope="" ma:versionID="8c237b74474783c7f8664bbfe423ad48">
  <xsd:schema xmlns:xsd="http://www.w3.org/2001/XMLSchema" xmlns:xs="http://www.w3.org/2001/XMLSchema" xmlns:p="http://schemas.microsoft.com/office/2006/metadata/properties" xmlns:ns2="b88d5e32-65d9-4c51-94e4-dd600d1937dd" xmlns:ns3="d5197315-9334-4ffd-9a81-6e65d58c37c6" targetNamespace="http://schemas.microsoft.com/office/2006/metadata/properties" ma:root="true" ma:fieldsID="c9d9863cd2c2fedf66b0b82c0cd9844e" ns2:_="" ns3:_="">
    <xsd:import namespace="b88d5e32-65d9-4c51-94e4-dd600d1937dd"/>
    <xsd:import namespace="d5197315-9334-4ffd-9a81-6e65d58c37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d5e32-65d9-4c51-94e4-dd600d1937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e50c28b-242c-4b51-be91-908d422433a4"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5197315-9334-4ffd-9a81-6e65d58c37c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11311d4-5147-48a5-9d4c-85bd03b03e20}" ma:internalName="TaxCatchAll" ma:showField="CatchAllData" ma:web="d5197315-9334-4ffd-9a81-6e65d58c37c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3.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MS/ESD-PP2-XC</OrgInhalt>
      <Wert>MS/ESD-PP2-XC</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 Global Software Technologies Private Limited 2022. All rights reserved, also regarding any disposal, exploitation, reproduction, editing, distribution, as well as in the event of applications for industrial property rights.</OrgInhalt>
      <Wert>© Bosch Global Software Technologies Private Limited 2022.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2022-10-27</OrgInhalt>
      <Wert>2022-10-27</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TaxCatchAll xmlns="d5197315-9334-4ffd-9a81-6e65d58c37c6" xsi:nil="true"/>
    <lcf76f155ced4ddcb4097134ff3c332f xmlns="b88d5e32-65d9-4c51-94e4-dd600d1937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1F5011D-D655-4B04-B9CF-F5ACD04EC1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d5e32-65d9-4c51-94e4-dd600d1937dd"/>
    <ds:schemaRef ds:uri="d5197315-9334-4ffd-9a81-6e65d58c3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252559-44F8-474C-B66D-E357B88E32C2}">
  <ds:schemaRefs/>
</ds:datastoreItem>
</file>

<file path=customXml/itemProps3.xml><?xml version="1.0" encoding="utf-8"?>
<ds:datastoreItem xmlns:ds="http://schemas.openxmlformats.org/officeDocument/2006/customXml" ds:itemID="{304CF217-3C90-4AA0-B541-CE45F9BD305E}">
  <ds:schemaRefs/>
</ds:datastoreItem>
</file>

<file path=customXml/itemProps4.xml><?xml version="1.0" encoding="utf-8"?>
<ds:datastoreItem xmlns:ds="http://schemas.openxmlformats.org/officeDocument/2006/customXml" ds:itemID="{962373F4-E97E-4CB3-8E8C-C105D8129C2F}">
  <ds:schemaRefs>
    <ds:schemaRef ds:uri="http://schemas.microsoft.com/sharepoint/v3/contenttype/forms"/>
  </ds:schemaRefs>
</ds:datastoreItem>
</file>

<file path=customXml/itemProps5.xml><?xml version="1.0" encoding="utf-8"?>
<ds:datastoreItem xmlns:ds="http://schemas.openxmlformats.org/officeDocument/2006/customXml" ds:itemID="{09707C75-C1F4-49AC-8962-3EE1EC53FAF7}">
  <ds:schemaRefs>
    <ds:schemaRef ds:uri="http://schemas.microsoft.com/office/2006/documentManagement/types"/>
    <ds:schemaRef ds:uri="http://schemas.openxmlformats.org/package/2006/metadata/core-properties"/>
    <ds:schemaRef ds:uri="http://www.w3.org/XML/1998/namespace"/>
    <ds:schemaRef ds:uri="http://purl.org/dc/dcmitype/"/>
    <ds:schemaRef ds:uri="http://schemas.microsoft.com/office/2006/metadata/properties"/>
    <ds:schemaRef ds:uri="http://purl.org/dc/terms/"/>
    <ds:schemaRef ds:uri="b88d5e32-65d9-4c51-94e4-dd600d1937dd"/>
    <ds:schemaRef ds:uri="http://purl.org/dc/elements/1.1/"/>
    <ds:schemaRef ds:uri="http://schemas.microsoft.com/office/infopath/2007/PartnerControls"/>
    <ds:schemaRef ds:uri="d5197315-9334-4ffd-9a81-6e65d58c37c6"/>
  </ds:schemaRefs>
</ds:datastoreItem>
</file>

<file path=docProps/app.xml><?xml version="1.0" encoding="utf-8"?>
<Properties xmlns="http://schemas.openxmlformats.org/officeDocument/2006/extended-properties" xmlns:vt="http://schemas.openxmlformats.org/officeDocument/2006/docPropsVTypes">
  <Template>presentation_169_1</Template>
  <TotalTime>768</TotalTime>
  <Words>992</Words>
  <Application>Microsoft Office PowerPoint</Application>
  <PresentationFormat>Custom</PresentationFormat>
  <Paragraphs>169</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Bosch Office Sans</vt:lpstr>
      <vt:lpstr>Bosch Sans Bold</vt:lpstr>
      <vt:lpstr>Calibri</vt:lpstr>
      <vt:lpstr>pack://application:,,,/Armadillo.Resources;component/Fonts/#Bosch Office Sans</vt:lpstr>
      <vt:lpstr>Symbol</vt:lpstr>
      <vt:lpstr>Verdana</vt:lpstr>
      <vt:lpstr>Wingdings</vt:lpstr>
      <vt:lpstr>Bosch 2022</vt:lpstr>
      <vt:lpstr>     Threat Analysis and Risk Assessment   </vt:lpstr>
      <vt:lpstr>Contents</vt:lpstr>
      <vt:lpstr>What and Why?</vt:lpstr>
      <vt:lpstr>What and Why?</vt:lpstr>
      <vt:lpstr>What and Why?</vt:lpstr>
      <vt:lpstr>Terminology</vt:lpstr>
      <vt:lpstr>Methodology</vt:lpstr>
      <vt:lpstr>Methodology</vt:lpstr>
      <vt:lpstr>An Example!</vt:lpstr>
      <vt:lpstr>An Example!</vt:lpstr>
      <vt:lpstr>Extraction of Crown</vt:lpstr>
      <vt:lpstr>Break into the Queen’s chamber</vt:lpstr>
      <vt:lpstr>Risk Treatment</vt:lpstr>
      <vt:lpstr>Exercise</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Hoskote Jayanth (MS/EPH4-XC)</dc:creator>
  <cp:lastModifiedBy>Supreetha</cp:lastModifiedBy>
  <cp:revision>269</cp:revision>
  <dcterms:created xsi:type="dcterms:W3CDTF">2022-10-27T03:03:12Z</dcterms:created>
  <dcterms:modified xsi:type="dcterms:W3CDTF">2023-06-16T08:36:55Z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0x0101004B7B43B4DAAC8E409921F5B1914951CF</vt:lpwstr>
  </property>
  <property fmtid="{D5CDD505-2E9C-101B-9397-08002B2CF9AE}" pid="9" name="MediaServiceImageTags">
    <vt:lpwstr/>
  </property>
</Properties>
</file>